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91" r:id="rId2"/>
    <p:sldId id="256" r:id="rId3"/>
    <p:sldId id="259" r:id="rId4"/>
    <p:sldId id="263" r:id="rId5"/>
    <p:sldId id="311" r:id="rId6"/>
    <p:sldId id="312" r:id="rId7"/>
    <p:sldId id="313" r:id="rId8"/>
    <p:sldId id="316" r:id="rId9"/>
    <p:sldId id="314" r:id="rId10"/>
    <p:sldId id="281" r:id="rId11"/>
    <p:sldId id="258" r:id="rId12"/>
    <p:sldId id="262" r:id="rId13"/>
    <p:sldId id="317" r:id="rId14"/>
    <p:sldId id="272" r:id="rId15"/>
    <p:sldId id="318" r:id="rId16"/>
    <p:sldId id="267" r:id="rId17"/>
  </p:sldIdLst>
  <p:sldSz cx="9144000" cy="5143500" type="screen16x9"/>
  <p:notesSz cx="6858000" cy="9144000"/>
  <p:embeddedFontLst>
    <p:embeddedFont>
      <p:font typeface="Gamja Flower" panose="020B0604020202020204" charset="-127"/>
      <p:regular r:id="rId19"/>
    </p:embeddedFont>
    <p:embeddedFont>
      <p:font typeface="Grandstander" panose="020B0604020202020204" charset="0"/>
      <p:regular r:id="rId20"/>
      <p:bold r:id="rId21"/>
      <p:italic r:id="rId22"/>
      <p:boldItalic r:id="rId23"/>
    </p:embeddedFont>
    <p:embeddedFont>
      <p:font typeface="Grandstander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639"/>
    <a:srgbClr val="9DAFB6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A4D1F-B8CF-4E76-836F-EC397FF4FEE2}" v="462" dt="2024-01-16T01:46:31.381"/>
  </p1510:revLst>
</p1510:revInfo>
</file>

<file path=ppt/tableStyles.xml><?xml version="1.0" encoding="utf-8"?>
<a:tblStyleLst xmlns:a="http://schemas.openxmlformats.org/drawingml/2006/main" def="{BF48EBE1-3A9E-470D-AF34-DCBC7A44AC1E}">
  <a:tblStyle styleId="{BF48EBE1-3A9E-470D-AF34-DCBC7A44A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Kim Hai My" userId="d0f7ca6c666f6d2e" providerId="LiveId" clId="{BC3A4D1F-B8CF-4E76-836F-EC397FF4FEE2}"/>
    <pc:docChg chg="undo redo custSel addSld delSld modSld sldOrd delMainMaster">
      <pc:chgData name="Nguyen Kim Hai My" userId="d0f7ca6c666f6d2e" providerId="LiveId" clId="{BC3A4D1F-B8CF-4E76-836F-EC397FF4FEE2}" dt="2024-01-16T01:47:39.827" v="2268" actId="207"/>
      <pc:docMkLst>
        <pc:docMk/>
      </pc:docMkLst>
      <pc:sldChg chg="addSp delSp modSp mod">
        <pc:chgData name="Nguyen Kim Hai My" userId="d0f7ca6c666f6d2e" providerId="LiveId" clId="{BC3A4D1F-B8CF-4E76-836F-EC397FF4FEE2}" dt="2024-01-16T01:31:51.527" v="2167" actId="478"/>
        <pc:sldMkLst>
          <pc:docMk/>
          <pc:sldMk cId="0" sldId="256"/>
        </pc:sldMkLst>
        <pc:spChg chg="add del mod">
          <ac:chgData name="Nguyen Kim Hai My" userId="d0f7ca6c666f6d2e" providerId="LiveId" clId="{BC3A4D1F-B8CF-4E76-836F-EC397FF4FEE2}" dt="2024-01-16T01:31:50.787" v="2166" actId="478"/>
          <ac:spMkLst>
            <pc:docMk/>
            <pc:sldMk cId="0" sldId="256"/>
            <ac:spMk id="3" creationId="{C6778AEC-8C6B-5AF1-516C-7B509CA79D0C}"/>
          </ac:spMkLst>
        </pc:spChg>
        <pc:spChg chg="mod">
          <ac:chgData name="Nguyen Kim Hai My" userId="d0f7ca6c666f6d2e" providerId="LiveId" clId="{BC3A4D1F-B8CF-4E76-836F-EC397FF4FEE2}" dt="2024-01-16T01:31:45.995" v="2164" actId="1076"/>
          <ac:spMkLst>
            <pc:docMk/>
            <pc:sldMk cId="0" sldId="256"/>
            <ac:spMk id="1670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31:49.750" v="2165" actId="478"/>
          <ac:spMkLst>
            <pc:docMk/>
            <pc:sldMk cId="0" sldId="256"/>
            <ac:spMk id="1671" creationId="{00000000-0000-0000-0000-000000000000}"/>
          </ac:spMkLst>
        </pc:spChg>
        <pc:cxnChg chg="del">
          <ac:chgData name="Nguyen Kim Hai My" userId="d0f7ca6c666f6d2e" providerId="LiveId" clId="{BC3A4D1F-B8CF-4E76-836F-EC397FF4FEE2}" dt="2024-01-16T01:31:51.527" v="2167" actId="478"/>
          <ac:cxnSpMkLst>
            <pc:docMk/>
            <pc:sldMk cId="0" sldId="256"/>
            <ac:cxnSpMk id="1781" creationId="{00000000-0000-0000-0000-000000000000}"/>
          </ac:cxnSpMkLst>
        </pc:cxnChg>
      </pc:sldChg>
      <pc:sldChg chg="del">
        <pc:chgData name="Nguyen Kim Hai My" userId="d0f7ca6c666f6d2e" providerId="LiveId" clId="{BC3A4D1F-B8CF-4E76-836F-EC397FF4FEE2}" dt="2024-01-16T01:30:26.496" v="2158" actId="47"/>
        <pc:sldMkLst>
          <pc:docMk/>
          <pc:sldMk cId="0" sldId="257"/>
        </pc:sldMkLst>
      </pc:sldChg>
      <pc:sldChg chg="addSp delSp modSp mod ord">
        <pc:chgData name="Nguyen Kim Hai My" userId="d0f7ca6c666f6d2e" providerId="LiveId" clId="{BC3A4D1F-B8CF-4E76-836F-EC397FF4FEE2}" dt="2024-01-12T08:51:05.023" v="2063"/>
        <pc:sldMkLst>
          <pc:docMk/>
          <pc:sldMk cId="0" sldId="258"/>
        </pc:sldMkLst>
        <pc:spChg chg="add del">
          <ac:chgData name="Nguyen Kim Hai My" userId="d0f7ca6c666f6d2e" providerId="LiveId" clId="{BC3A4D1F-B8CF-4E76-836F-EC397FF4FEE2}" dt="2024-01-12T03:31:09.743" v="1075" actId="22"/>
          <ac:spMkLst>
            <pc:docMk/>
            <pc:sldMk cId="0" sldId="258"/>
            <ac:spMk id="3" creationId="{2451D8A9-D14C-2E8A-8753-794BAF4B87B4}"/>
          </ac:spMkLst>
        </pc:spChg>
        <pc:spChg chg="add del mod">
          <ac:chgData name="Nguyen Kim Hai My" userId="d0f7ca6c666f6d2e" providerId="LiveId" clId="{BC3A4D1F-B8CF-4E76-836F-EC397FF4FEE2}" dt="2024-01-11T09:09:27.348" v="928" actId="478"/>
          <ac:spMkLst>
            <pc:docMk/>
            <pc:sldMk cId="0" sldId="258"/>
            <ac:spMk id="3" creationId="{514A9192-2056-3D99-3733-FD1BFF303C1B}"/>
          </ac:spMkLst>
        </pc:spChg>
        <pc:spChg chg="add del mod">
          <ac:chgData name="Nguyen Kim Hai My" userId="d0f7ca6c666f6d2e" providerId="LiveId" clId="{BC3A4D1F-B8CF-4E76-836F-EC397FF4FEE2}" dt="2024-01-11T09:10:28.425" v="946" actId="478"/>
          <ac:spMkLst>
            <pc:docMk/>
            <pc:sldMk cId="0" sldId="258"/>
            <ac:spMk id="5" creationId="{13CE96B4-7016-B59A-300B-5072C87E63D1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5" creationId="{FD652D4E-2571-99BD-3D83-980405B7173E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7" creationId="{55BB30FA-0AAA-42F5-5489-A103F6AC7D11}"/>
          </ac:spMkLst>
        </pc:spChg>
        <pc:spChg chg="add del mod">
          <ac:chgData name="Nguyen Kim Hai My" userId="d0f7ca6c666f6d2e" providerId="LiveId" clId="{BC3A4D1F-B8CF-4E76-836F-EC397FF4FEE2}" dt="2024-01-11T09:10:09.869" v="934" actId="478"/>
          <ac:spMkLst>
            <pc:docMk/>
            <pc:sldMk cId="0" sldId="258"/>
            <ac:spMk id="7" creationId="{D8F7BA2E-211B-04E6-6DD6-5261E6F16944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9" creationId="{217542FF-EAEB-01DB-662A-586639E38BD7}"/>
          </ac:spMkLst>
        </pc:spChg>
        <pc:spChg chg="add del mod">
          <ac:chgData name="Nguyen Kim Hai My" userId="d0f7ca6c666f6d2e" providerId="LiveId" clId="{BC3A4D1F-B8CF-4E76-836F-EC397FF4FEE2}" dt="2024-01-11T09:10:14.916" v="938" actId="478"/>
          <ac:spMkLst>
            <pc:docMk/>
            <pc:sldMk cId="0" sldId="258"/>
            <ac:spMk id="9" creationId="{5662C6AD-519E-E2BD-C4ED-D00AB8BFAFAF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0" creationId="{332DFB0F-726E-432A-06EB-592D758817C6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1" creationId="{63FBA8AC-8C7A-DC55-9E69-27DF44A1E819}"/>
          </ac:spMkLst>
        </pc:spChg>
        <pc:spChg chg="add del mod">
          <ac:chgData name="Nguyen Kim Hai My" userId="d0f7ca6c666f6d2e" providerId="LiveId" clId="{BC3A4D1F-B8CF-4E76-836F-EC397FF4FEE2}" dt="2024-01-11T09:10:15.941" v="939" actId="478"/>
          <ac:spMkLst>
            <pc:docMk/>
            <pc:sldMk cId="0" sldId="258"/>
            <ac:spMk id="11" creationId="{F832FC45-4358-4806-5617-4F40B823633E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2" creationId="{412823E1-9642-290C-BFB7-A007D14A7D63}"/>
          </ac:spMkLst>
        </pc:spChg>
        <pc:spChg chg="add del mod">
          <ac:chgData name="Nguyen Kim Hai My" userId="d0f7ca6c666f6d2e" providerId="LiveId" clId="{BC3A4D1F-B8CF-4E76-836F-EC397FF4FEE2}" dt="2024-01-11T09:10:12.101" v="935" actId="478"/>
          <ac:spMkLst>
            <pc:docMk/>
            <pc:sldMk cId="0" sldId="258"/>
            <ac:spMk id="13" creationId="{1EAD4605-8067-377C-6B26-BB6F9DC3ACDF}"/>
          </ac:spMkLst>
        </pc:spChg>
        <pc:spChg chg="add del mod">
          <ac:chgData name="Nguyen Kim Hai My" userId="d0f7ca6c666f6d2e" providerId="LiveId" clId="{BC3A4D1F-B8CF-4E76-836F-EC397FF4FEE2}" dt="2024-01-11T09:10:13.111" v="936" actId="478"/>
          <ac:spMkLst>
            <pc:docMk/>
            <pc:sldMk cId="0" sldId="258"/>
            <ac:spMk id="15" creationId="{F01AC9A9-AC01-87AB-3EE3-66E378755DCC}"/>
          </ac:spMkLst>
        </pc:spChg>
        <pc:spChg chg="add del mod">
          <ac:chgData name="Nguyen Kim Hai My" userId="d0f7ca6c666f6d2e" providerId="LiveId" clId="{BC3A4D1F-B8CF-4E76-836F-EC397FF4FEE2}" dt="2024-01-11T09:10:14.009" v="937" actId="478"/>
          <ac:spMkLst>
            <pc:docMk/>
            <pc:sldMk cId="0" sldId="258"/>
            <ac:spMk id="17" creationId="{671EBDBE-B732-98C4-F4CD-02EC721F26D6}"/>
          </ac:spMkLst>
        </pc:spChg>
        <pc:spChg chg="add del mod">
          <ac:chgData name="Nguyen Kim Hai My" userId="d0f7ca6c666f6d2e" providerId="LiveId" clId="{BC3A4D1F-B8CF-4E76-836F-EC397FF4FEE2}" dt="2024-01-11T09:10:46.223" v="960" actId="478"/>
          <ac:spMkLst>
            <pc:docMk/>
            <pc:sldMk cId="0" sldId="258"/>
            <ac:spMk id="19" creationId="{5EA47FA3-0CC3-41AE-BA77-F60520C9F238}"/>
          </ac:spMkLst>
        </pc:spChg>
        <pc:spChg chg="add del mod">
          <ac:chgData name="Nguyen Kim Hai My" userId="d0f7ca6c666f6d2e" providerId="LiveId" clId="{BC3A4D1F-B8CF-4E76-836F-EC397FF4FEE2}" dt="2024-01-11T09:10:45.705" v="959" actId="478"/>
          <ac:spMkLst>
            <pc:docMk/>
            <pc:sldMk cId="0" sldId="258"/>
            <ac:spMk id="21" creationId="{EAB3D027-1DA9-53BF-9144-CD3E6D1CA3F7}"/>
          </ac:spMkLst>
        </pc:spChg>
        <pc:spChg chg="add del mod">
          <ac:chgData name="Nguyen Kim Hai My" userId="d0f7ca6c666f6d2e" providerId="LiveId" clId="{BC3A4D1F-B8CF-4E76-836F-EC397FF4FEE2}" dt="2024-01-11T09:10:43.919" v="956" actId="478"/>
          <ac:spMkLst>
            <pc:docMk/>
            <pc:sldMk cId="0" sldId="258"/>
            <ac:spMk id="23" creationId="{55E57E2A-4BB0-38CD-98D0-781FE5D8100B}"/>
          </ac:spMkLst>
        </pc:spChg>
        <pc:spChg chg="add del mod">
          <ac:chgData name="Nguyen Kim Hai My" userId="d0f7ca6c666f6d2e" providerId="LiveId" clId="{BC3A4D1F-B8CF-4E76-836F-EC397FF4FEE2}" dt="2024-01-11T09:10:52.415" v="964" actId="478"/>
          <ac:spMkLst>
            <pc:docMk/>
            <pc:sldMk cId="0" sldId="258"/>
            <ac:spMk id="25" creationId="{541C4FAD-E136-D0E1-928C-43F606E3A377}"/>
          </ac:spMkLst>
        </pc:spChg>
        <pc:spChg chg="add del mod">
          <ac:chgData name="Nguyen Kim Hai My" userId="d0f7ca6c666f6d2e" providerId="LiveId" clId="{BC3A4D1F-B8CF-4E76-836F-EC397FF4FEE2}" dt="2024-01-11T09:10:59.179" v="967" actId="478"/>
          <ac:spMkLst>
            <pc:docMk/>
            <pc:sldMk cId="0" sldId="258"/>
            <ac:spMk id="27" creationId="{47C3F98B-8555-C46A-3E0B-DB3E40477EE2}"/>
          </ac:spMkLst>
        </pc:spChg>
        <pc:spChg chg="add del mod">
          <ac:chgData name="Nguyen Kim Hai My" userId="d0f7ca6c666f6d2e" providerId="LiveId" clId="{BC3A4D1F-B8CF-4E76-836F-EC397FF4FEE2}" dt="2024-01-11T09:11:04.416" v="970" actId="478"/>
          <ac:spMkLst>
            <pc:docMk/>
            <pc:sldMk cId="0" sldId="258"/>
            <ac:spMk id="29" creationId="{92A094A5-A145-174D-36EC-EAB76CCC9278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0" creationId="{9747E1CB-89A3-87CC-9019-FA74FFA704CB}"/>
          </ac:spMkLst>
        </pc:spChg>
        <pc:spChg chg="add mod">
          <ac:chgData name="Nguyen Kim Hai My" userId="d0f7ca6c666f6d2e" providerId="LiveId" clId="{BC3A4D1F-B8CF-4E76-836F-EC397FF4FEE2}" dt="2024-01-11T09:12:41.562" v="992"/>
          <ac:spMkLst>
            <pc:docMk/>
            <pc:sldMk cId="0" sldId="258"/>
            <ac:spMk id="31" creationId="{C895A531-B017-886E-3437-D8CA19E10F86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2" creationId="{C4DAC217-2812-674C-8DCA-A875B0014962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3" creationId="{85F9A740-FCEC-8491-2DAF-337B087AD1CC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4" creationId="{946310E5-B830-F6AF-5434-9ACEEF5E78D3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5" creationId="{2809122C-14A5-1D15-5211-DB416FFB9CFB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6" creationId="{E0953F7D-8F73-E4F4-C1AA-D19F2BD7A070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37" creationId="{9F41C9AA-00A3-52A0-168E-F7CF27DA3C46}"/>
          </ac:spMkLst>
        </pc:spChg>
        <pc:spChg chg="add del">
          <ac:chgData name="Nguyen Kim Hai My" userId="d0f7ca6c666f6d2e" providerId="LiveId" clId="{BC3A4D1F-B8CF-4E76-836F-EC397FF4FEE2}" dt="2024-01-11T09:39:22.346" v="1019" actId="22"/>
          <ac:spMkLst>
            <pc:docMk/>
            <pc:sldMk cId="0" sldId="258"/>
            <ac:spMk id="39" creationId="{120756BE-7001-2922-9ED5-FB16CACE3144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41" creationId="{834DCCD3-0CFE-2E91-325E-78D795D733E2}"/>
          </ac:spMkLst>
        </pc:spChg>
        <pc:spChg chg="add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42" creationId="{8CA165C4-E9B8-244C-957F-ADA6A2CE4401}"/>
          </ac:spMkLst>
        </pc:spChg>
        <pc:spChg chg="add del mod">
          <ac:chgData name="Nguyen Kim Hai My" userId="d0f7ca6c666f6d2e" providerId="LiveId" clId="{BC3A4D1F-B8CF-4E76-836F-EC397FF4FEE2}" dt="2024-01-12T03:45:58.360" v="1082" actId="478"/>
          <ac:spMkLst>
            <pc:docMk/>
            <pc:sldMk cId="0" sldId="258"/>
            <ac:spMk id="43" creationId="{FC4689CF-227B-4C35-D142-03A4D86E0AA4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22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23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54.200" v="965" actId="478"/>
          <ac:spMkLst>
            <pc:docMk/>
            <pc:sldMk cId="0" sldId="258"/>
            <ac:spMk id="1824" creationId="{00000000-0000-0000-0000-000000000000}"/>
          </ac:spMkLst>
        </pc:spChg>
        <pc:spChg chg="mod or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825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0.931" v="932" actId="478"/>
          <ac:spMkLst>
            <pc:docMk/>
            <pc:sldMk cId="0" sldId="258"/>
            <ac:spMk id="1826" creationId="{00000000-0000-0000-0000-000000000000}"/>
          </ac:spMkLst>
        </pc:spChg>
        <pc:spChg chg="mod or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827" creationId="{00000000-0000-0000-0000-000000000000}"/>
          </ac:spMkLst>
        </pc:spChg>
        <pc:spChg chg="add del mod">
          <ac:chgData name="Nguyen Kim Hai My" userId="d0f7ca6c666f6d2e" providerId="LiveId" clId="{BC3A4D1F-B8CF-4E76-836F-EC397FF4FEE2}" dt="2024-01-12T03:59:42.399" v="1198" actId="1076"/>
          <ac:spMkLst>
            <pc:docMk/>
            <pc:sldMk cId="0" sldId="258"/>
            <ac:spMk id="1828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09:17.723" v="927" actId="478"/>
          <ac:spMkLst>
            <pc:docMk/>
            <pc:sldMk cId="0" sldId="258"/>
            <ac:spMk id="1829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50.845" v="963" actId="478"/>
          <ac:spMkLst>
            <pc:docMk/>
            <pc:sldMk cId="0" sldId="258"/>
            <ac:spMk id="1831" creationId="{00000000-0000-0000-0000-000000000000}"/>
          </ac:spMkLst>
        </pc:spChg>
        <pc:spChg chg="add del">
          <ac:chgData name="Nguyen Kim Hai My" userId="d0f7ca6c666f6d2e" providerId="LiveId" clId="{BC3A4D1F-B8CF-4E76-836F-EC397FF4FEE2}" dt="2024-01-11T09:11:01.854" v="969" actId="478"/>
          <ac:spMkLst>
            <pc:docMk/>
            <pc:sldMk cId="0" sldId="258"/>
            <ac:spMk id="1832" creationId="{00000000-0000-0000-0000-000000000000}"/>
          </ac:spMkLst>
        </pc:spChg>
        <pc:spChg chg="add del">
          <ac:chgData name="Nguyen Kim Hai My" userId="d0f7ca6c666f6d2e" providerId="LiveId" clId="{BC3A4D1F-B8CF-4E76-836F-EC397FF4FEE2}" dt="2024-01-11T09:10:57.492" v="966" actId="478"/>
          <ac:spMkLst>
            <pc:docMk/>
            <pc:sldMk cId="0" sldId="258"/>
            <ac:spMk id="1833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4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5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6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7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8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9:10:06.416" v="933" actId="478"/>
          <ac:spMkLst>
            <pc:docMk/>
            <pc:sldMk cId="0" sldId="258"/>
            <ac:spMk id="1839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2T03:59:23.997" v="1197" actId="1076"/>
          <ac:spMkLst>
            <pc:docMk/>
            <pc:sldMk cId="0" sldId="258"/>
            <ac:spMk id="1843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2T03:59:20.666" v="1196" actId="1076"/>
          <ac:spMkLst>
            <pc:docMk/>
            <pc:sldMk cId="0" sldId="258"/>
            <ac:spMk id="1844" creationId="{00000000-0000-0000-0000-000000000000}"/>
          </ac:spMkLst>
        </pc:spChg>
        <pc:picChg chg="add del mod">
          <ac:chgData name="Nguyen Kim Hai My" userId="d0f7ca6c666f6d2e" providerId="LiveId" clId="{BC3A4D1F-B8CF-4E76-836F-EC397FF4FEE2}" dt="2024-01-12T04:19:54.307" v="1238" actId="478"/>
          <ac:picMkLst>
            <pc:docMk/>
            <pc:sldMk cId="0" sldId="258"/>
            <ac:picMk id="14" creationId="{98075713-F691-FC7C-FA4A-8F525E7BC8FC}"/>
          </ac:picMkLst>
        </pc:picChg>
        <pc:picChg chg="add mod">
          <ac:chgData name="Nguyen Kim Hai My" userId="d0f7ca6c666f6d2e" providerId="LiveId" clId="{BC3A4D1F-B8CF-4E76-836F-EC397FF4FEE2}" dt="2024-01-12T06:15:28.073" v="1305" actId="1076"/>
          <ac:picMkLst>
            <pc:docMk/>
            <pc:sldMk cId="0" sldId="258"/>
            <ac:picMk id="16" creationId="{3ADBABBD-2FA7-A283-9983-B49E3EEA89D6}"/>
          </ac:picMkLst>
        </pc:picChg>
        <pc:picChg chg="add mod">
          <ac:chgData name="Nguyen Kim Hai My" userId="d0f7ca6c666f6d2e" providerId="LiveId" clId="{BC3A4D1F-B8CF-4E76-836F-EC397FF4FEE2}" dt="2024-01-12T06:15:25.321" v="1304" actId="1076"/>
          <ac:picMkLst>
            <pc:docMk/>
            <pc:sldMk cId="0" sldId="258"/>
            <ac:picMk id="18" creationId="{46DA296D-54B8-DECC-E2C8-BD53C19B8417}"/>
          </ac:picMkLst>
        </pc:picChg>
        <pc:picChg chg="add mod">
          <ac:chgData name="Nguyen Kim Hai My" userId="d0f7ca6c666f6d2e" providerId="LiveId" clId="{BC3A4D1F-B8CF-4E76-836F-EC397FF4FEE2}" dt="2024-01-12T06:15:43.844" v="1311" actId="1076"/>
          <ac:picMkLst>
            <pc:docMk/>
            <pc:sldMk cId="0" sldId="258"/>
            <ac:picMk id="20" creationId="{688773F8-2D02-C693-6696-B2FA32F129CB}"/>
          </ac:picMkLst>
        </pc:picChg>
        <pc:picChg chg="add mod">
          <ac:chgData name="Nguyen Kim Hai My" userId="d0f7ca6c666f6d2e" providerId="LiveId" clId="{BC3A4D1F-B8CF-4E76-836F-EC397FF4FEE2}" dt="2024-01-12T06:15:40.159" v="1310" actId="1076"/>
          <ac:picMkLst>
            <pc:docMk/>
            <pc:sldMk cId="0" sldId="258"/>
            <ac:picMk id="1026" creationId="{4197BECB-0811-2A23-7B2A-4B16675AB47B}"/>
          </ac:picMkLst>
        </pc:picChg>
        <pc:picChg chg="add del mod">
          <ac:chgData name="Nguyen Kim Hai My" userId="d0f7ca6c666f6d2e" providerId="LiveId" clId="{BC3A4D1F-B8CF-4E76-836F-EC397FF4FEE2}" dt="2024-01-12T04:58:49.906" v="1281" actId="478"/>
          <ac:picMkLst>
            <pc:docMk/>
            <pc:sldMk cId="0" sldId="258"/>
            <ac:picMk id="1028" creationId="{588909BF-3EDD-4FAE-E2B3-FC5CA614127F}"/>
          </ac:picMkLst>
        </pc:picChg>
        <pc:picChg chg="add mod">
          <ac:chgData name="Nguyen Kim Hai My" userId="d0f7ca6c666f6d2e" providerId="LiveId" clId="{BC3A4D1F-B8CF-4E76-836F-EC397FF4FEE2}" dt="2024-01-12T06:18:52.728" v="1329" actId="1076"/>
          <ac:picMkLst>
            <pc:docMk/>
            <pc:sldMk cId="0" sldId="258"/>
            <ac:picMk id="1030" creationId="{29A6EEA0-6E7B-BE76-286A-D50305F3BD2F}"/>
          </ac:picMkLst>
        </pc:picChg>
        <pc:cxnChg chg="add del mod">
          <ac:chgData name="Nguyen Kim Hai My" userId="d0f7ca6c666f6d2e" providerId="LiveId" clId="{BC3A4D1F-B8CF-4E76-836F-EC397FF4FEE2}" dt="2024-01-12T06:15:23.219" v="1303" actId="1076"/>
          <ac:cxnSpMkLst>
            <pc:docMk/>
            <pc:sldMk cId="0" sldId="258"/>
            <ac:cxnSpMk id="1830" creationId="{00000000-0000-0000-0000-000000000000}"/>
          </ac:cxnSpMkLst>
        </pc:cxnChg>
        <pc:cxnChg chg="del">
          <ac:chgData name="Nguyen Kim Hai My" userId="d0f7ca6c666f6d2e" providerId="LiveId" clId="{BC3A4D1F-B8CF-4E76-836F-EC397FF4FEE2}" dt="2024-01-11T09:10:06.416" v="933" actId="478"/>
          <ac:cxnSpMkLst>
            <pc:docMk/>
            <pc:sldMk cId="0" sldId="258"/>
            <ac:cxnSpMk id="1840" creationId="{00000000-0000-0000-0000-000000000000}"/>
          </ac:cxnSpMkLst>
        </pc:cxnChg>
        <pc:cxnChg chg="add del">
          <ac:chgData name="Nguyen Kim Hai My" userId="d0f7ca6c666f6d2e" providerId="LiveId" clId="{BC3A4D1F-B8CF-4E76-836F-EC397FF4FEE2}" dt="2024-01-11T09:10:59.903" v="968" actId="478"/>
          <ac:cxnSpMkLst>
            <pc:docMk/>
            <pc:sldMk cId="0" sldId="258"/>
            <ac:cxnSpMk id="1841" creationId="{00000000-0000-0000-0000-000000000000}"/>
          </ac:cxnSpMkLst>
        </pc:cxnChg>
        <pc:cxnChg chg="del">
          <ac:chgData name="Nguyen Kim Hai My" userId="d0f7ca6c666f6d2e" providerId="LiveId" clId="{BC3A4D1F-B8CF-4E76-836F-EC397FF4FEE2}" dt="2024-01-11T09:10:06.416" v="933" actId="478"/>
          <ac:cxnSpMkLst>
            <pc:docMk/>
            <pc:sldMk cId="0" sldId="258"/>
            <ac:cxnSpMk id="1842" creationId="{00000000-0000-0000-0000-000000000000}"/>
          </ac:cxnSpMkLst>
        </pc:cxnChg>
      </pc:sldChg>
      <pc:sldChg chg="delSp modSp mod ord modNotes">
        <pc:chgData name="Nguyen Kim Hai My" userId="d0f7ca6c666f6d2e" providerId="LiveId" clId="{BC3A4D1F-B8CF-4E76-836F-EC397FF4FEE2}" dt="2024-01-16T01:32:11.441" v="2176" actId="478"/>
        <pc:sldMkLst>
          <pc:docMk/>
          <pc:sldMk cId="0" sldId="259"/>
        </pc:sldMkLst>
        <pc:spChg chg="mod">
          <ac:chgData name="Nguyen Kim Hai My" userId="d0f7ca6c666f6d2e" providerId="LiveId" clId="{BC3A4D1F-B8CF-4E76-836F-EC397FF4FEE2}" dt="2024-01-16T01:32:06.573" v="2175" actId="20577"/>
          <ac:spMkLst>
            <pc:docMk/>
            <pc:sldMk cId="0" sldId="259"/>
            <ac:spMk id="1852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7:18:13.486" v="116" actId="20577"/>
          <ac:spMkLst>
            <pc:docMk/>
            <pc:sldMk cId="0" sldId="259"/>
            <ac:spMk id="1853" creationId="{00000000-0000-0000-0000-000000000000}"/>
          </ac:spMkLst>
        </pc:spChg>
        <pc:cxnChg chg="del">
          <ac:chgData name="Nguyen Kim Hai My" userId="d0f7ca6c666f6d2e" providerId="LiveId" clId="{BC3A4D1F-B8CF-4E76-836F-EC397FF4FEE2}" dt="2024-01-16T01:32:11.441" v="2176" actId="478"/>
          <ac:cxnSpMkLst>
            <pc:docMk/>
            <pc:sldMk cId="0" sldId="259"/>
            <ac:cxnSpMk id="1942" creationId="{00000000-0000-0000-0000-000000000000}"/>
          </ac:cxnSpMkLst>
        </pc:cxnChg>
      </pc:sldChg>
      <pc:sldChg chg="del">
        <pc:chgData name="Nguyen Kim Hai My" userId="d0f7ca6c666f6d2e" providerId="LiveId" clId="{BC3A4D1F-B8CF-4E76-836F-EC397FF4FEE2}" dt="2024-01-16T01:30:25.181" v="2157" actId="47"/>
        <pc:sldMkLst>
          <pc:docMk/>
          <pc:sldMk cId="0" sldId="260"/>
        </pc:sldMkLst>
      </pc:sldChg>
      <pc:sldChg chg="modSp del mod ord modNotes">
        <pc:chgData name="Nguyen Kim Hai My" userId="d0f7ca6c666f6d2e" providerId="LiveId" clId="{BC3A4D1F-B8CF-4E76-836F-EC397FF4FEE2}" dt="2024-01-16T01:29:56.202" v="2130" actId="47"/>
        <pc:sldMkLst>
          <pc:docMk/>
          <pc:sldMk cId="0" sldId="261"/>
        </pc:sldMkLst>
        <pc:spChg chg="mod">
          <ac:chgData name="Nguyen Kim Hai My" userId="d0f7ca6c666f6d2e" providerId="LiveId" clId="{BC3A4D1F-B8CF-4E76-836F-EC397FF4FEE2}" dt="2024-01-16T01:22:52.030" v="2083" actId="1076"/>
          <ac:spMkLst>
            <pc:docMk/>
            <pc:sldMk cId="0" sldId="261"/>
            <ac:spMk id="2028" creationId="{00000000-0000-0000-0000-000000000000}"/>
          </ac:spMkLst>
        </pc:spChg>
      </pc:sldChg>
      <pc:sldChg chg="addSp delSp modSp mod ord modClrScheme chgLayout modNotes">
        <pc:chgData name="Nguyen Kim Hai My" userId="d0f7ca6c666f6d2e" providerId="LiveId" clId="{BC3A4D1F-B8CF-4E76-836F-EC397FF4FEE2}" dt="2024-01-16T01:43:34.554" v="2211" actId="20577"/>
        <pc:sldMkLst>
          <pc:docMk/>
          <pc:sldMk cId="0" sldId="262"/>
        </pc:sldMkLst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7" creationId="{F2B0C984-2F83-7E61-58EB-61D561D5E093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8" creationId="{C38404F3-509A-5A3F-F766-377E6D6F30AB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9" creationId="{4041BD86-CF71-CD59-ECA3-35E22E8F5D63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0" creationId="{339A6A77-7360-267F-D1F2-0F54A97029FB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1" creationId="{DFEA2B46-DBE7-B7C9-22BB-F8E001DB42EE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2" creationId="{6525A4CA-98CB-F373-F1FD-77215CB421B7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3" creationId="{D87F13E6-E881-F145-4389-89675BBC3C05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4" creationId="{81129F14-DF58-D783-927B-10992F38DB70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5" creationId="{CCD8530E-57C2-287E-4329-6511531EA92A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6" creationId="{6DDBB702-B861-0CD0-007D-47AB85022F9A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7" creationId="{1D1544C2-1A90-6165-C82A-1CE08BA5378D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8" creationId="{A3C75F8C-FC1F-B84D-825B-463C811F6874}"/>
          </ac:spMkLst>
        </pc:spChg>
        <pc:spChg chg="add mod">
          <ac:chgData name="Nguyen Kim Hai My" userId="d0f7ca6c666f6d2e" providerId="LiveId" clId="{BC3A4D1F-B8CF-4E76-836F-EC397FF4FEE2}" dt="2024-01-12T07:52:29.432" v="1755" actId="14100"/>
          <ac:spMkLst>
            <pc:docMk/>
            <pc:sldMk cId="0" sldId="262"/>
            <ac:spMk id="19" creationId="{00E40FC5-F69D-A3C3-65FA-B4BDAB150004}"/>
          </ac:spMkLst>
        </pc:spChg>
        <pc:spChg chg="mod">
          <ac:chgData name="Nguyen Kim Hai My" userId="d0f7ca6c666f6d2e" providerId="LiveId" clId="{BC3A4D1F-B8CF-4E76-836F-EC397FF4FEE2}" dt="2024-01-12T07:52:47.335" v="1758" actId="1076"/>
          <ac:spMkLst>
            <pc:docMk/>
            <pc:sldMk cId="0" sldId="262"/>
            <ac:spMk id="2103" creationId="{00000000-0000-0000-0000-000000000000}"/>
          </ac:spMkLst>
        </pc:spChg>
        <pc:spChg chg="mod ord">
          <ac:chgData name="Nguyen Kim Hai My" userId="d0f7ca6c666f6d2e" providerId="LiveId" clId="{BC3A4D1F-B8CF-4E76-836F-EC397FF4FEE2}" dt="2024-01-12T07:51:59.226" v="1748" actId="1076"/>
          <ac:spMkLst>
            <pc:docMk/>
            <pc:sldMk cId="0" sldId="262"/>
            <ac:spMk id="2104" creationId="{00000000-0000-0000-0000-000000000000}"/>
          </ac:spMkLst>
        </pc:spChg>
        <pc:spChg chg="del mod ord">
          <ac:chgData name="Nguyen Kim Hai My" userId="d0f7ca6c666f6d2e" providerId="LiveId" clId="{BC3A4D1F-B8CF-4E76-836F-EC397FF4FEE2}" dt="2024-01-12T07:28:23.545" v="1341" actId="478"/>
          <ac:spMkLst>
            <pc:docMk/>
            <pc:sldMk cId="0" sldId="262"/>
            <ac:spMk id="2105" creationId="{00000000-0000-0000-0000-000000000000}"/>
          </ac:spMkLst>
        </pc:spChg>
        <pc:spChg chg="mod ord">
          <ac:chgData name="Nguyen Kim Hai My" userId="d0f7ca6c666f6d2e" providerId="LiveId" clId="{BC3A4D1F-B8CF-4E76-836F-EC397FF4FEE2}" dt="2024-01-16T01:43:34.554" v="2211" actId="20577"/>
          <ac:spMkLst>
            <pc:docMk/>
            <pc:sldMk cId="0" sldId="262"/>
            <ac:spMk id="2106" creationId="{00000000-0000-0000-0000-000000000000}"/>
          </ac:spMkLst>
        </pc:spChg>
        <pc:spChg chg="del mod ord">
          <ac:chgData name="Nguyen Kim Hai My" userId="d0f7ca6c666f6d2e" providerId="LiveId" clId="{BC3A4D1F-B8CF-4E76-836F-EC397FF4FEE2}" dt="2024-01-12T07:47:15.323" v="1605" actId="478"/>
          <ac:spMkLst>
            <pc:docMk/>
            <pc:sldMk cId="0" sldId="262"/>
            <ac:spMk id="2108" creationId="{00000000-0000-0000-0000-000000000000}"/>
          </ac:spMkLst>
        </pc:spChg>
        <pc:grpChg chg="add mod">
          <ac:chgData name="Nguyen Kim Hai My" userId="d0f7ca6c666f6d2e" providerId="LiveId" clId="{BC3A4D1F-B8CF-4E76-836F-EC397FF4FEE2}" dt="2024-01-12T07:45:57.104" v="1585" actId="164"/>
          <ac:grpSpMkLst>
            <pc:docMk/>
            <pc:sldMk cId="0" sldId="262"/>
            <ac:grpSpMk id="20" creationId="{D3620EC3-B839-BC6D-D35F-49B9D1FC521C}"/>
          </ac:grpSpMkLst>
        </pc:grpChg>
        <pc:grpChg chg="add mod">
          <ac:chgData name="Nguyen Kim Hai My" userId="d0f7ca6c666f6d2e" providerId="LiveId" clId="{BC3A4D1F-B8CF-4E76-836F-EC397FF4FEE2}" dt="2024-01-12T07:52:29.432" v="1755" actId="14100"/>
          <ac:grpSpMkLst>
            <pc:docMk/>
            <pc:sldMk cId="0" sldId="262"/>
            <ac:grpSpMk id="21" creationId="{564B572A-94F0-B0EB-8901-A7076A6B9A16}"/>
          </ac:grpSpMkLst>
        </pc:grpChg>
        <pc:grpChg chg="mod">
          <ac:chgData name="Nguyen Kim Hai My" userId="d0f7ca6c666f6d2e" providerId="LiveId" clId="{BC3A4D1F-B8CF-4E76-836F-EC397FF4FEE2}" dt="2024-01-12T07:52:49.893" v="1759" actId="1076"/>
          <ac:grpSpMkLst>
            <pc:docMk/>
            <pc:sldMk cId="0" sldId="262"/>
            <ac:grpSpMk id="2109" creationId="{00000000-0000-0000-0000-000000000000}"/>
          </ac:grpSpMkLst>
        </pc:grpChg>
        <pc:picChg chg="add mod">
          <ac:chgData name="Nguyen Kim Hai My" userId="d0f7ca6c666f6d2e" providerId="LiveId" clId="{BC3A4D1F-B8CF-4E76-836F-EC397FF4FEE2}" dt="2024-01-12T07:52:29.432" v="1755" actId="14100"/>
          <ac:picMkLst>
            <pc:docMk/>
            <pc:sldMk cId="0" sldId="262"/>
            <ac:picMk id="2" creationId="{5A58D71A-F0F7-E5E7-24FC-84F321EBAD19}"/>
          </ac:picMkLst>
        </pc:picChg>
        <pc:picChg chg="add del mod">
          <ac:chgData name="Nguyen Kim Hai My" userId="d0f7ca6c666f6d2e" providerId="LiveId" clId="{BC3A4D1F-B8CF-4E76-836F-EC397FF4FEE2}" dt="2024-01-12T07:33:37.477" v="1423" actId="478"/>
          <ac:picMkLst>
            <pc:docMk/>
            <pc:sldMk cId="0" sldId="262"/>
            <ac:picMk id="4" creationId="{7560F3A1-CE43-CF8E-A02C-19A347897227}"/>
          </ac:picMkLst>
        </pc:picChg>
        <pc:picChg chg="add mod">
          <ac:chgData name="Nguyen Kim Hai My" userId="d0f7ca6c666f6d2e" providerId="LiveId" clId="{BC3A4D1F-B8CF-4E76-836F-EC397FF4FEE2}" dt="2024-01-12T07:52:29.432" v="1755" actId="14100"/>
          <ac:picMkLst>
            <pc:docMk/>
            <pc:sldMk cId="0" sldId="262"/>
            <ac:picMk id="6" creationId="{16DDBC9C-6EA4-A5DA-5C3D-F9F9661D8F6D}"/>
          </ac:picMkLst>
        </pc:picChg>
        <pc:picChg chg="add del mod">
          <ac:chgData name="Nguyen Kim Hai My" userId="d0f7ca6c666f6d2e" providerId="LiveId" clId="{BC3A4D1F-B8CF-4E76-836F-EC397FF4FEE2}" dt="2024-01-12T07:27:42.383" v="1336" actId="21"/>
          <ac:picMkLst>
            <pc:docMk/>
            <pc:sldMk cId="0" sldId="262"/>
            <ac:picMk id="2050" creationId="{5A58D71A-F0F7-E5E7-24FC-84F321EBAD19}"/>
          </ac:picMkLst>
        </pc:picChg>
      </pc:sldChg>
      <pc:sldChg chg="addSp delSp modSp mod ord modAnim modNotes">
        <pc:chgData name="Nguyen Kim Hai My" userId="d0f7ca6c666f6d2e" providerId="LiveId" clId="{BC3A4D1F-B8CF-4E76-836F-EC397FF4FEE2}" dt="2024-01-16T01:32:45.163" v="2177"/>
        <pc:sldMkLst>
          <pc:docMk/>
          <pc:sldMk cId="0" sldId="263"/>
        </pc:sldMkLst>
        <pc:spChg chg="add del mod">
          <ac:chgData name="Nguyen Kim Hai My" userId="d0f7ca6c666f6d2e" providerId="LiveId" clId="{BC3A4D1F-B8CF-4E76-836F-EC397FF4FEE2}" dt="2024-01-11T07:20:18.984" v="136" actId="478"/>
          <ac:spMkLst>
            <pc:docMk/>
            <pc:sldMk cId="0" sldId="263"/>
            <ac:spMk id="3" creationId="{0D681924-C973-A0E4-1187-ADA9112CB58E}"/>
          </ac:spMkLst>
        </pc:spChg>
        <pc:spChg chg="add del mod">
          <ac:chgData name="Nguyen Kim Hai My" userId="d0f7ca6c666f6d2e" providerId="LiveId" clId="{BC3A4D1F-B8CF-4E76-836F-EC397FF4FEE2}" dt="2024-01-11T07:20:16.081" v="134" actId="478"/>
          <ac:spMkLst>
            <pc:docMk/>
            <pc:sldMk cId="0" sldId="263"/>
            <ac:spMk id="5" creationId="{77451CD4-77C7-608E-EA8E-CB7FF072B980}"/>
          </ac:spMkLst>
        </pc:spChg>
        <pc:spChg chg="add mod">
          <ac:chgData name="Nguyen Kim Hai My" userId="d0f7ca6c666f6d2e" providerId="LiveId" clId="{BC3A4D1F-B8CF-4E76-836F-EC397FF4FEE2}" dt="2024-01-11T07:30:49.669" v="215" actId="1076"/>
          <ac:spMkLst>
            <pc:docMk/>
            <pc:sldMk cId="0" sldId="263"/>
            <ac:spMk id="9" creationId="{7BEA3A64-408A-9AFB-6238-94C13F2524F0}"/>
          </ac:spMkLst>
        </pc:spChg>
        <pc:spChg chg="add mod">
          <ac:chgData name="Nguyen Kim Hai My" userId="d0f7ca6c666f6d2e" providerId="LiveId" clId="{BC3A4D1F-B8CF-4E76-836F-EC397FF4FEE2}" dt="2024-01-11T07:30:49.669" v="215" actId="1076"/>
          <ac:spMkLst>
            <pc:docMk/>
            <pc:sldMk cId="0" sldId="263"/>
            <ac:spMk id="10" creationId="{09F696C2-5097-9937-6A56-205A5E17B717}"/>
          </ac:spMkLst>
        </pc:spChg>
        <pc:spChg chg="add del mod">
          <ac:chgData name="Nguyen Kim Hai My" userId="d0f7ca6c666f6d2e" providerId="LiveId" clId="{BC3A4D1F-B8CF-4E76-836F-EC397FF4FEE2}" dt="2024-01-11T07:30:13.420" v="210" actId="478"/>
          <ac:spMkLst>
            <pc:docMk/>
            <pc:sldMk cId="0" sldId="263"/>
            <ac:spMk id="12" creationId="{B9A575FA-504D-F4C5-9BC3-2A14A4BEB532}"/>
          </ac:spMkLst>
        </pc:spChg>
        <pc:spChg chg="mod">
          <ac:chgData name="Nguyen Kim Hai My" userId="d0f7ca6c666f6d2e" providerId="LiveId" clId="{BC3A4D1F-B8CF-4E76-836F-EC397FF4FEE2}" dt="2024-01-11T07:19:28.427" v="131" actId="20577"/>
          <ac:spMkLst>
            <pc:docMk/>
            <pc:sldMk cId="0" sldId="263"/>
            <ac:spMk id="2126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7:20:14.151" v="133" actId="478"/>
          <ac:spMkLst>
            <pc:docMk/>
            <pc:sldMk cId="0" sldId="263"/>
            <ac:spMk id="2127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1T07:20:12.059" v="132" actId="478"/>
          <ac:spMkLst>
            <pc:docMk/>
            <pc:sldMk cId="0" sldId="263"/>
            <ac:spMk id="2128" creationId="{00000000-0000-0000-0000-000000000000}"/>
          </ac:spMkLst>
        </pc:spChg>
        <pc:spChg chg="del mod">
          <ac:chgData name="Nguyen Kim Hai My" userId="d0f7ca6c666f6d2e" providerId="LiveId" clId="{BC3A4D1F-B8CF-4E76-836F-EC397FF4FEE2}" dt="2024-01-11T07:30:11.324" v="209" actId="478"/>
          <ac:spMkLst>
            <pc:docMk/>
            <pc:sldMk cId="0" sldId="263"/>
            <ac:spMk id="2129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7:30:49.669" v="215" actId="1076"/>
          <ac:spMkLst>
            <pc:docMk/>
            <pc:sldMk cId="0" sldId="263"/>
            <ac:spMk id="2130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7:26:56.356" v="177" actId="1076"/>
          <ac:spMkLst>
            <pc:docMk/>
            <pc:sldMk cId="0" sldId="263"/>
            <ac:spMk id="2133" creationId="{00000000-0000-0000-0000-000000000000}"/>
          </ac:spMkLst>
        </pc:spChg>
        <pc:picChg chg="add mod">
          <ac:chgData name="Nguyen Kim Hai My" userId="d0f7ca6c666f6d2e" providerId="LiveId" clId="{BC3A4D1F-B8CF-4E76-836F-EC397FF4FEE2}" dt="2024-01-11T07:30:16.406" v="211" actId="1076"/>
          <ac:picMkLst>
            <pc:docMk/>
            <pc:sldMk cId="0" sldId="263"/>
            <ac:picMk id="7" creationId="{0881B234-3572-FEE6-4AA7-AEC53FDA05D8}"/>
          </ac:picMkLst>
        </pc:picChg>
        <pc:picChg chg="add del mod">
          <ac:chgData name="Nguyen Kim Hai My" userId="d0f7ca6c666f6d2e" providerId="LiveId" clId="{BC3A4D1F-B8CF-4E76-836F-EC397FF4FEE2}" dt="2024-01-11T07:26:14.365" v="164" actId="478"/>
          <ac:picMkLst>
            <pc:docMk/>
            <pc:sldMk cId="0" sldId="263"/>
            <ac:picMk id="1026" creationId="{8AC4FB10-9C22-59C9-0532-8F26F0362619}"/>
          </ac:picMkLst>
        </pc:picChg>
        <pc:cxnChg chg="add mod">
          <ac:chgData name="Nguyen Kim Hai My" userId="d0f7ca6c666f6d2e" providerId="LiveId" clId="{BC3A4D1F-B8CF-4E76-836F-EC397FF4FEE2}" dt="2024-01-11T07:30:53.467" v="216" actId="1076"/>
          <ac:cxnSpMkLst>
            <pc:docMk/>
            <pc:sldMk cId="0" sldId="263"/>
            <ac:cxnSpMk id="8" creationId="{78CF3D97-24F0-4E0A-FD17-E5D087865E4A}"/>
          </ac:cxnSpMkLst>
        </pc:cxnChg>
        <pc:cxnChg chg="del">
          <ac:chgData name="Nguyen Kim Hai My" userId="d0f7ca6c666f6d2e" providerId="LiveId" clId="{BC3A4D1F-B8CF-4E76-836F-EC397FF4FEE2}" dt="2024-01-11T07:20:17.142" v="135" actId="478"/>
          <ac:cxnSpMkLst>
            <pc:docMk/>
            <pc:sldMk cId="0" sldId="263"/>
            <ac:cxnSpMk id="2131" creationId="{00000000-0000-0000-0000-000000000000}"/>
          </ac:cxnSpMkLst>
        </pc:cxnChg>
        <pc:cxnChg chg="mod">
          <ac:chgData name="Nguyen Kim Hai My" userId="d0f7ca6c666f6d2e" providerId="LiveId" clId="{BC3A4D1F-B8CF-4E76-836F-EC397FF4FEE2}" dt="2024-01-11T07:30:49.669" v="215" actId="1076"/>
          <ac:cxnSpMkLst>
            <pc:docMk/>
            <pc:sldMk cId="0" sldId="263"/>
            <ac:cxnSpMk id="2132" creationId="{00000000-0000-0000-0000-000000000000}"/>
          </ac:cxnSpMkLst>
        </pc:cxnChg>
      </pc:sldChg>
      <pc:sldChg chg="del">
        <pc:chgData name="Nguyen Kim Hai My" userId="d0f7ca6c666f6d2e" providerId="LiveId" clId="{BC3A4D1F-B8CF-4E76-836F-EC397FF4FEE2}" dt="2024-01-16T01:30:24.596" v="2156" actId="47"/>
        <pc:sldMkLst>
          <pc:docMk/>
          <pc:sldMk cId="0" sldId="264"/>
        </pc:sldMkLst>
      </pc:sldChg>
      <pc:sldChg chg="del">
        <pc:chgData name="Nguyen Kim Hai My" userId="d0f7ca6c666f6d2e" providerId="LiveId" clId="{BC3A4D1F-B8CF-4E76-836F-EC397FF4FEE2}" dt="2024-01-16T01:30:24.210" v="2155" actId="47"/>
        <pc:sldMkLst>
          <pc:docMk/>
          <pc:sldMk cId="0" sldId="265"/>
        </pc:sldMkLst>
      </pc:sldChg>
      <pc:sldChg chg="del">
        <pc:chgData name="Nguyen Kim Hai My" userId="d0f7ca6c666f6d2e" providerId="LiveId" clId="{BC3A4D1F-B8CF-4E76-836F-EC397FF4FEE2}" dt="2024-01-16T01:30:23.861" v="2154" actId="47"/>
        <pc:sldMkLst>
          <pc:docMk/>
          <pc:sldMk cId="0" sldId="266"/>
        </pc:sldMkLst>
      </pc:sldChg>
      <pc:sldChg chg="modSp mod ord">
        <pc:chgData name="Nguyen Kim Hai My" userId="d0f7ca6c666f6d2e" providerId="LiveId" clId="{BC3A4D1F-B8CF-4E76-836F-EC397FF4FEE2}" dt="2024-01-16T01:47:27.399" v="2266" actId="207"/>
        <pc:sldMkLst>
          <pc:docMk/>
          <pc:sldMk cId="0" sldId="267"/>
        </pc:sldMkLst>
        <pc:spChg chg="mod">
          <ac:chgData name="Nguyen Kim Hai My" userId="d0f7ca6c666f6d2e" providerId="LiveId" clId="{BC3A4D1F-B8CF-4E76-836F-EC397FF4FEE2}" dt="2024-01-16T01:47:27.399" v="2266" actId="207"/>
          <ac:spMkLst>
            <pc:docMk/>
            <pc:sldMk cId="0" sldId="267"/>
            <ac:spMk id="2271" creationId="{00000000-0000-0000-0000-000000000000}"/>
          </ac:spMkLst>
        </pc:spChg>
      </pc:sldChg>
      <pc:sldChg chg="del">
        <pc:chgData name="Nguyen Kim Hai My" userId="d0f7ca6c666f6d2e" providerId="LiveId" clId="{BC3A4D1F-B8CF-4E76-836F-EC397FF4FEE2}" dt="2024-01-16T01:30:23.570" v="2153" actId="47"/>
        <pc:sldMkLst>
          <pc:docMk/>
          <pc:sldMk cId="0" sldId="268"/>
        </pc:sldMkLst>
      </pc:sldChg>
      <pc:sldChg chg="del">
        <pc:chgData name="Nguyen Kim Hai My" userId="d0f7ca6c666f6d2e" providerId="LiveId" clId="{BC3A4D1F-B8CF-4E76-836F-EC397FF4FEE2}" dt="2024-01-16T01:30:14.798" v="2150" actId="47"/>
        <pc:sldMkLst>
          <pc:docMk/>
          <pc:sldMk cId="0" sldId="269"/>
        </pc:sldMkLst>
      </pc:sldChg>
      <pc:sldChg chg="del">
        <pc:chgData name="Nguyen Kim Hai My" userId="d0f7ca6c666f6d2e" providerId="LiveId" clId="{BC3A4D1F-B8CF-4E76-836F-EC397FF4FEE2}" dt="2024-01-16T01:30:14.194" v="2149" actId="47"/>
        <pc:sldMkLst>
          <pc:docMk/>
          <pc:sldMk cId="0" sldId="270"/>
        </pc:sldMkLst>
      </pc:sldChg>
      <pc:sldChg chg="del">
        <pc:chgData name="Nguyen Kim Hai My" userId="d0f7ca6c666f6d2e" providerId="LiveId" clId="{BC3A4D1F-B8CF-4E76-836F-EC397FF4FEE2}" dt="2024-01-16T01:30:13.442" v="2148" actId="47"/>
        <pc:sldMkLst>
          <pc:docMk/>
          <pc:sldMk cId="0" sldId="271"/>
        </pc:sldMkLst>
      </pc:sldChg>
      <pc:sldChg chg="addSp delSp modSp mod ord modNotes">
        <pc:chgData name="Nguyen Kim Hai My" userId="d0f7ca6c666f6d2e" providerId="LiveId" clId="{BC3A4D1F-B8CF-4E76-836F-EC397FF4FEE2}" dt="2024-01-16T01:47:39.827" v="2268" actId="207"/>
        <pc:sldMkLst>
          <pc:docMk/>
          <pc:sldMk cId="0" sldId="272"/>
        </pc:sldMkLst>
        <pc:spChg chg="add del mod">
          <ac:chgData name="Nguyen Kim Hai My" userId="d0f7ca6c666f6d2e" providerId="LiveId" clId="{BC3A4D1F-B8CF-4E76-836F-EC397FF4FEE2}" dt="2024-01-16T01:29:00.676" v="2110" actId="478"/>
          <ac:spMkLst>
            <pc:docMk/>
            <pc:sldMk cId="0" sldId="272"/>
            <ac:spMk id="3" creationId="{22941AA6-1926-C4A7-FCD7-132965BD231E}"/>
          </ac:spMkLst>
        </pc:spChg>
        <pc:spChg chg="add del mod">
          <ac:chgData name="Nguyen Kim Hai My" userId="d0f7ca6c666f6d2e" providerId="LiveId" clId="{BC3A4D1F-B8CF-4E76-836F-EC397FF4FEE2}" dt="2024-01-16T01:29:04.050" v="2112" actId="478"/>
          <ac:spMkLst>
            <pc:docMk/>
            <pc:sldMk cId="0" sldId="272"/>
            <ac:spMk id="5" creationId="{47DE92F4-D98C-3A58-7C7A-3364013196B2}"/>
          </ac:spMkLst>
        </pc:spChg>
        <pc:spChg chg="add del mod">
          <ac:chgData name="Nguyen Kim Hai My" userId="d0f7ca6c666f6d2e" providerId="LiveId" clId="{BC3A4D1F-B8CF-4E76-836F-EC397FF4FEE2}" dt="2024-01-16T01:29:06.941" v="2114" actId="478"/>
          <ac:spMkLst>
            <pc:docMk/>
            <pc:sldMk cId="0" sldId="272"/>
            <ac:spMk id="7" creationId="{E2727F19-5BFA-B857-4BF3-C899A8F4A9EB}"/>
          </ac:spMkLst>
        </pc:spChg>
        <pc:spChg chg="add del mod">
          <ac:chgData name="Nguyen Kim Hai My" userId="d0f7ca6c666f6d2e" providerId="LiveId" clId="{BC3A4D1F-B8CF-4E76-836F-EC397FF4FEE2}" dt="2024-01-16T01:29:14.378" v="2116" actId="478"/>
          <ac:spMkLst>
            <pc:docMk/>
            <pc:sldMk cId="0" sldId="272"/>
            <ac:spMk id="9" creationId="{8A4B26BB-3C7D-7E51-9CEA-73D7ACAFF1B3}"/>
          </ac:spMkLst>
        </pc:spChg>
        <pc:spChg chg="add mod">
          <ac:chgData name="Nguyen Kim Hai My" userId="d0f7ca6c666f6d2e" providerId="LiveId" clId="{BC3A4D1F-B8CF-4E76-836F-EC397FF4FEE2}" dt="2024-01-16T01:47:39.827" v="2268" actId="207"/>
          <ac:spMkLst>
            <pc:docMk/>
            <pc:sldMk cId="0" sldId="272"/>
            <ac:spMk id="10" creationId="{A6FC6A62-65E9-39CE-3CB7-B7EF30E46FF1}"/>
          </ac:spMkLst>
        </pc:spChg>
        <pc:spChg chg="del">
          <ac:chgData name="Nguyen Kim Hai My" userId="d0f7ca6c666f6d2e" providerId="LiveId" clId="{BC3A4D1F-B8CF-4E76-836F-EC397FF4FEE2}" dt="2024-01-16T01:29:05.564" v="2113" actId="478"/>
          <ac:spMkLst>
            <pc:docMk/>
            <pc:sldMk cId="0" sldId="272"/>
            <ac:spMk id="2485" creationId="{00000000-0000-0000-0000-000000000000}"/>
          </ac:spMkLst>
        </pc:spChg>
        <pc:spChg chg="del mod">
          <ac:chgData name="Nguyen Kim Hai My" userId="d0f7ca6c666f6d2e" providerId="LiveId" clId="{BC3A4D1F-B8CF-4E76-836F-EC397FF4FEE2}" dt="2024-01-16T01:28:56.204" v="2109" actId="478"/>
          <ac:spMkLst>
            <pc:docMk/>
            <pc:sldMk cId="0" sldId="272"/>
            <ac:spMk id="2486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29:02.610" v="2111" actId="478"/>
          <ac:spMkLst>
            <pc:docMk/>
            <pc:sldMk cId="0" sldId="272"/>
            <ac:spMk id="2487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29:11.929" v="2115" actId="478"/>
          <ac:spMkLst>
            <pc:docMk/>
            <pc:sldMk cId="0" sldId="272"/>
            <ac:spMk id="2488" creationId="{00000000-0000-0000-0000-000000000000}"/>
          </ac:spMkLst>
        </pc:spChg>
        <pc:cxnChg chg="del mod">
          <ac:chgData name="Nguyen Kim Hai My" userId="d0f7ca6c666f6d2e" providerId="LiveId" clId="{BC3A4D1F-B8CF-4E76-836F-EC397FF4FEE2}" dt="2024-01-16T01:29:18.097" v="2120" actId="478"/>
          <ac:cxnSpMkLst>
            <pc:docMk/>
            <pc:sldMk cId="0" sldId="272"/>
            <ac:cxnSpMk id="2489" creationId="{00000000-0000-0000-0000-000000000000}"/>
          </ac:cxnSpMkLst>
        </pc:cxnChg>
        <pc:cxnChg chg="del mod">
          <ac:chgData name="Nguyen Kim Hai My" userId="d0f7ca6c666f6d2e" providerId="LiveId" clId="{BC3A4D1F-B8CF-4E76-836F-EC397FF4FEE2}" dt="2024-01-16T01:29:16.914" v="2118" actId="478"/>
          <ac:cxnSpMkLst>
            <pc:docMk/>
            <pc:sldMk cId="0" sldId="272"/>
            <ac:cxnSpMk id="2490" creationId="{00000000-0000-0000-0000-000000000000}"/>
          </ac:cxnSpMkLst>
        </pc:cxnChg>
      </pc:sldChg>
      <pc:sldChg chg="del">
        <pc:chgData name="Nguyen Kim Hai My" userId="d0f7ca6c666f6d2e" providerId="LiveId" clId="{BC3A4D1F-B8CF-4E76-836F-EC397FF4FEE2}" dt="2024-01-16T01:30:13.169" v="2147" actId="47"/>
        <pc:sldMkLst>
          <pc:docMk/>
          <pc:sldMk cId="0" sldId="273"/>
        </pc:sldMkLst>
      </pc:sldChg>
      <pc:sldChg chg="del">
        <pc:chgData name="Nguyen Kim Hai My" userId="d0f7ca6c666f6d2e" providerId="LiveId" clId="{BC3A4D1F-B8CF-4E76-836F-EC397FF4FEE2}" dt="2024-01-16T01:30:12.976" v="2146" actId="47"/>
        <pc:sldMkLst>
          <pc:docMk/>
          <pc:sldMk cId="0" sldId="274"/>
        </pc:sldMkLst>
      </pc:sldChg>
      <pc:sldChg chg="del">
        <pc:chgData name="Nguyen Kim Hai My" userId="d0f7ca6c666f6d2e" providerId="LiveId" clId="{BC3A4D1F-B8CF-4E76-836F-EC397FF4FEE2}" dt="2024-01-16T01:30:12.734" v="2145" actId="47"/>
        <pc:sldMkLst>
          <pc:docMk/>
          <pc:sldMk cId="0" sldId="275"/>
        </pc:sldMkLst>
      </pc:sldChg>
      <pc:sldChg chg="del">
        <pc:chgData name="Nguyen Kim Hai My" userId="d0f7ca6c666f6d2e" providerId="LiveId" clId="{BC3A4D1F-B8CF-4E76-836F-EC397FF4FEE2}" dt="2024-01-16T01:30:12.467" v="2144" actId="47"/>
        <pc:sldMkLst>
          <pc:docMk/>
          <pc:sldMk cId="0" sldId="276"/>
        </pc:sldMkLst>
      </pc:sldChg>
      <pc:sldChg chg="del">
        <pc:chgData name="Nguyen Kim Hai My" userId="d0f7ca6c666f6d2e" providerId="LiveId" clId="{BC3A4D1F-B8CF-4E76-836F-EC397FF4FEE2}" dt="2024-01-16T01:30:12.128" v="2143" actId="47"/>
        <pc:sldMkLst>
          <pc:docMk/>
          <pc:sldMk cId="0" sldId="277"/>
        </pc:sldMkLst>
      </pc:sldChg>
      <pc:sldChg chg="del">
        <pc:chgData name="Nguyen Kim Hai My" userId="d0f7ca6c666f6d2e" providerId="LiveId" clId="{BC3A4D1F-B8CF-4E76-836F-EC397FF4FEE2}" dt="2024-01-16T01:30:11.890" v="2142" actId="47"/>
        <pc:sldMkLst>
          <pc:docMk/>
          <pc:sldMk cId="0" sldId="278"/>
        </pc:sldMkLst>
      </pc:sldChg>
      <pc:sldChg chg="del">
        <pc:chgData name="Nguyen Kim Hai My" userId="d0f7ca6c666f6d2e" providerId="LiveId" clId="{BC3A4D1F-B8CF-4E76-836F-EC397FF4FEE2}" dt="2024-01-16T01:30:11.649" v="2141" actId="47"/>
        <pc:sldMkLst>
          <pc:docMk/>
          <pc:sldMk cId="0" sldId="279"/>
        </pc:sldMkLst>
      </pc:sldChg>
      <pc:sldChg chg="del">
        <pc:chgData name="Nguyen Kim Hai My" userId="d0f7ca6c666f6d2e" providerId="LiveId" clId="{BC3A4D1F-B8CF-4E76-836F-EC397FF4FEE2}" dt="2024-01-16T01:30:11.402" v="2140" actId="47"/>
        <pc:sldMkLst>
          <pc:docMk/>
          <pc:sldMk cId="0" sldId="280"/>
        </pc:sldMkLst>
      </pc:sldChg>
      <pc:sldChg chg="modSp mod ord modNotes">
        <pc:chgData name="Nguyen Kim Hai My" userId="d0f7ca6c666f6d2e" providerId="LiveId" clId="{BC3A4D1F-B8CF-4E76-836F-EC397FF4FEE2}" dt="2024-01-11T09:08:25" v="926"/>
        <pc:sldMkLst>
          <pc:docMk/>
          <pc:sldMk cId="0" sldId="281"/>
        </pc:sldMkLst>
        <pc:spChg chg="mod">
          <ac:chgData name="Nguyen Kim Hai My" userId="d0f7ca6c666f6d2e" providerId="LiveId" clId="{BC3A4D1F-B8CF-4E76-836F-EC397FF4FEE2}" dt="2024-01-11T09:07:08.041" v="889" actId="1076"/>
          <ac:spMkLst>
            <pc:docMk/>
            <pc:sldMk cId="0" sldId="281"/>
            <ac:spMk id="2814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9:07:32.663" v="891" actId="20577"/>
          <ac:spMkLst>
            <pc:docMk/>
            <pc:sldMk cId="0" sldId="281"/>
            <ac:spMk id="2815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9:07:08.041" v="889" actId="1076"/>
          <ac:spMkLst>
            <pc:docMk/>
            <pc:sldMk cId="0" sldId="281"/>
            <ac:spMk id="281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9:08:14.462" v="924" actId="20577"/>
          <ac:spMkLst>
            <pc:docMk/>
            <pc:sldMk cId="0" sldId="281"/>
            <ac:spMk id="2817" creationId="{00000000-0000-0000-0000-000000000000}"/>
          </ac:spMkLst>
        </pc:spChg>
        <pc:grpChg chg="mod">
          <ac:chgData name="Nguyen Kim Hai My" userId="d0f7ca6c666f6d2e" providerId="LiveId" clId="{BC3A4D1F-B8CF-4E76-836F-EC397FF4FEE2}" dt="2024-01-11T09:06:59.291" v="887" actId="1076"/>
          <ac:grpSpMkLst>
            <pc:docMk/>
            <pc:sldMk cId="0" sldId="281"/>
            <ac:grpSpMk id="2819" creationId="{00000000-0000-0000-0000-000000000000}"/>
          </ac:grpSpMkLst>
        </pc:grpChg>
        <pc:grpChg chg="mod">
          <ac:chgData name="Nguyen Kim Hai My" userId="d0f7ca6c666f6d2e" providerId="LiveId" clId="{BC3A4D1F-B8CF-4E76-836F-EC397FF4FEE2}" dt="2024-01-11T09:06:55.811" v="886" actId="1076"/>
          <ac:grpSpMkLst>
            <pc:docMk/>
            <pc:sldMk cId="0" sldId="281"/>
            <ac:grpSpMk id="2940" creationId="{00000000-0000-0000-0000-000000000000}"/>
          </ac:grpSpMkLst>
        </pc:grpChg>
        <pc:cxnChg chg="mod">
          <ac:chgData name="Nguyen Kim Hai My" userId="d0f7ca6c666f6d2e" providerId="LiveId" clId="{BC3A4D1F-B8CF-4E76-836F-EC397FF4FEE2}" dt="2024-01-11T09:08:10.868" v="923" actId="1076"/>
          <ac:cxnSpMkLst>
            <pc:docMk/>
            <pc:sldMk cId="0" sldId="281"/>
            <ac:cxnSpMk id="2818" creationId="{00000000-0000-0000-0000-000000000000}"/>
          </ac:cxnSpMkLst>
        </pc:cxnChg>
      </pc:sldChg>
      <pc:sldChg chg="del">
        <pc:chgData name="Nguyen Kim Hai My" userId="d0f7ca6c666f6d2e" providerId="LiveId" clId="{BC3A4D1F-B8CF-4E76-836F-EC397FF4FEE2}" dt="2024-01-16T01:30:11.153" v="2139" actId="47"/>
        <pc:sldMkLst>
          <pc:docMk/>
          <pc:sldMk cId="0" sldId="282"/>
        </pc:sldMkLst>
      </pc:sldChg>
      <pc:sldChg chg="del">
        <pc:chgData name="Nguyen Kim Hai My" userId="d0f7ca6c666f6d2e" providerId="LiveId" clId="{BC3A4D1F-B8CF-4E76-836F-EC397FF4FEE2}" dt="2024-01-16T01:30:10.936" v="2138" actId="47"/>
        <pc:sldMkLst>
          <pc:docMk/>
          <pc:sldMk cId="0" sldId="283"/>
        </pc:sldMkLst>
      </pc:sldChg>
      <pc:sldChg chg="del">
        <pc:chgData name="Nguyen Kim Hai My" userId="d0f7ca6c666f6d2e" providerId="LiveId" clId="{BC3A4D1F-B8CF-4E76-836F-EC397FF4FEE2}" dt="2024-01-16T01:30:10.708" v="2137" actId="47"/>
        <pc:sldMkLst>
          <pc:docMk/>
          <pc:sldMk cId="0" sldId="284"/>
        </pc:sldMkLst>
      </pc:sldChg>
      <pc:sldChg chg="del">
        <pc:chgData name="Nguyen Kim Hai My" userId="d0f7ca6c666f6d2e" providerId="LiveId" clId="{BC3A4D1F-B8CF-4E76-836F-EC397FF4FEE2}" dt="2024-01-16T01:30:10.418" v="2136" actId="47"/>
        <pc:sldMkLst>
          <pc:docMk/>
          <pc:sldMk cId="0" sldId="285"/>
        </pc:sldMkLst>
      </pc:sldChg>
      <pc:sldChg chg="del">
        <pc:chgData name="Nguyen Kim Hai My" userId="d0f7ca6c666f6d2e" providerId="LiveId" clId="{BC3A4D1F-B8CF-4E76-836F-EC397FF4FEE2}" dt="2024-01-16T01:30:10.127" v="2135" actId="47"/>
        <pc:sldMkLst>
          <pc:docMk/>
          <pc:sldMk cId="0" sldId="286"/>
        </pc:sldMkLst>
      </pc:sldChg>
      <pc:sldChg chg="del">
        <pc:chgData name="Nguyen Kim Hai My" userId="d0f7ca6c666f6d2e" providerId="LiveId" clId="{BC3A4D1F-B8CF-4E76-836F-EC397FF4FEE2}" dt="2024-01-16T01:30:09.865" v="2134" actId="47"/>
        <pc:sldMkLst>
          <pc:docMk/>
          <pc:sldMk cId="0" sldId="287"/>
        </pc:sldMkLst>
      </pc:sldChg>
      <pc:sldChg chg="del">
        <pc:chgData name="Nguyen Kim Hai My" userId="d0f7ca6c666f6d2e" providerId="LiveId" clId="{BC3A4D1F-B8CF-4E76-836F-EC397FF4FEE2}" dt="2024-01-16T01:30:09.657" v="2133" actId="47"/>
        <pc:sldMkLst>
          <pc:docMk/>
          <pc:sldMk cId="0" sldId="288"/>
        </pc:sldMkLst>
      </pc:sldChg>
      <pc:sldChg chg="del">
        <pc:chgData name="Nguyen Kim Hai My" userId="d0f7ca6c666f6d2e" providerId="LiveId" clId="{BC3A4D1F-B8CF-4E76-836F-EC397FF4FEE2}" dt="2024-01-16T01:30:09.419" v="2132" actId="47"/>
        <pc:sldMkLst>
          <pc:docMk/>
          <pc:sldMk cId="0" sldId="289"/>
        </pc:sldMkLst>
      </pc:sldChg>
      <pc:sldChg chg="addSp delSp modSp del mod ord modNotes">
        <pc:chgData name="Nguyen Kim Hai My" userId="d0f7ca6c666f6d2e" providerId="LiveId" clId="{BC3A4D1F-B8CF-4E76-836F-EC397FF4FEE2}" dt="2024-01-16T01:47:36.046" v="2267" actId="47"/>
        <pc:sldMkLst>
          <pc:docMk/>
          <pc:sldMk cId="0" sldId="290"/>
        </pc:sldMkLst>
        <pc:spChg chg="add del mod">
          <ac:chgData name="Nguyen Kim Hai My" userId="d0f7ca6c666f6d2e" providerId="LiveId" clId="{BC3A4D1F-B8CF-4E76-836F-EC397FF4FEE2}" dt="2024-01-16T01:45:15.678" v="2214" actId="478"/>
          <ac:spMkLst>
            <pc:docMk/>
            <pc:sldMk cId="0" sldId="290"/>
            <ac:spMk id="3" creationId="{4B0B8FD6-5A5F-586C-E1C3-6649FAF48A69}"/>
          </ac:spMkLst>
        </pc:spChg>
        <pc:spChg chg="del">
          <ac:chgData name="Nguyen Kim Hai My" userId="d0f7ca6c666f6d2e" providerId="LiveId" clId="{BC3A4D1F-B8CF-4E76-836F-EC397FF4FEE2}" dt="2024-01-16T01:45:14.088" v="2213" actId="478"/>
          <ac:spMkLst>
            <pc:docMk/>
            <pc:sldMk cId="0" sldId="290"/>
            <ac:spMk id="3334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45:08.016" v="2212" actId="478"/>
          <ac:spMkLst>
            <pc:docMk/>
            <pc:sldMk cId="0" sldId="290"/>
            <ac:spMk id="3335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45:24.804" v="2220" actId="478"/>
          <ac:spMkLst>
            <pc:docMk/>
            <pc:sldMk cId="0" sldId="290"/>
            <ac:spMk id="3337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45:23.068" v="2218" actId="478"/>
          <ac:spMkLst>
            <pc:docMk/>
            <pc:sldMk cId="0" sldId="290"/>
            <ac:spMk id="3338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22:08.651" v="2069" actId="478"/>
          <ac:spMkLst>
            <pc:docMk/>
            <pc:sldMk cId="0" sldId="290"/>
            <ac:spMk id="3339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22:07.888" v="2068" actId="478"/>
          <ac:spMkLst>
            <pc:docMk/>
            <pc:sldMk cId="0" sldId="290"/>
            <ac:spMk id="3340" creationId="{00000000-0000-0000-0000-000000000000}"/>
          </ac:spMkLst>
        </pc:spChg>
        <pc:grpChg chg="mod">
          <ac:chgData name="Nguyen Kim Hai My" userId="d0f7ca6c666f6d2e" providerId="LiveId" clId="{BC3A4D1F-B8CF-4E76-836F-EC397FF4FEE2}" dt="2024-01-16T01:45:21.608" v="2217" actId="1076"/>
          <ac:grpSpMkLst>
            <pc:docMk/>
            <pc:sldMk cId="0" sldId="290"/>
            <ac:grpSpMk id="3386" creationId="{00000000-0000-0000-0000-000000000000}"/>
          </ac:grpSpMkLst>
        </pc:grpChg>
        <pc:grpChg chg="del">
          <ac:chgData name="Nguyen Kim Hai My" userId="d0f7ca6c666f6d2e" providerId="LiveId" clId="{BC3A4D1F-B8CF-4E76-836F-EC397FF4FEE2}" dt="2024-01-16T01:45:25.646" v="2221" actId="478"/>
          <ac:grpSpMkLst>
            <pc:docMk/>
            <pc:sldMk cId="0" sldId="290"/>
            <ac:grpSpMk id="3441" creationId="{00000000-0000-0000-0000-000000000000}"/>
          </ac:grpSpMkLst>
        </pc:grpChg>
        <pc:grpChg chg="del">
          <ac:chgData name="Nguyen Kim Hai My" userId="d0f7ca6c666f6d2e" providerId="LiveId" clId="{BC3A4D1F-B8CF-4E76-836F-EC397FF4FEE2}" dt="2024-01-16T01:45:23.528" v="2219" actId="478"/>
          <ac:grpSpMkLst>
            <pc:docMk/>
            <pc:sldMk cId="0" sldId="290"/>
            <ac:grpSpMk id="3445" creationId="{00000000-0000-0000-0000-000000000000}"/>
          </ac:grpSpMkLst>
        </pc:grpChg>
        <pc:cxnChg chg="del">
          <ac:chgData name="Nguyen Kim Hai My" userId="d0f7ca6c666f6d2e" providerId="LiveId" clId="{BC3A4D1F-B8CF-4E76-836F-EC397FF4FEE2}" dt="2024-01-16T01:45:17.879" v="2215" actId="478"/>
          <ac:cxnSpMkLst>
            <pc:docMk/>
            <pc:sldMk cId="0" sldId="290"/>
            <ac:cxnSpMk id="3336" creationId="{00000000-0000-0000-0000-000000000000}"/>
          </ac:cxnSpMkLst>
        </pc:cxnChg>
      </pc:sldChg>
      <pc:sldChg chg="addSp delSp modSp mod ord modNotes">
        <pc:chgData name="Nguyen Kim Hai My" userId="d0f7ca6c666f6d2e" providerId="LiveId" clId="{BC3A4D1F-B8CF-4E76-836F-EC397FF4FEE2}" dt="2024-01-16T01:31:07.017" v="2160" actId="1076"/>
        <pc:sldMkLst>
          <pc:docMk/>
          <pc:sldMk cId="0" sldId="291"/>
        </pc:sldMkLst>
        <pc:spChg chg="add del mod">
          <ac:chgData name="Nguyen Kim Hai My" userId="d0f7ca6c666f6d2e" providerId="LiveId" clId="{BC3A4D1F-B8CF-4E76-836F-EC397FF4FEE2}" dt="2024-01-12T08:30:02.742" v="2022" actId="478"/>
          <ac:spMkLst>
            <pc:docMk/>
            <pc:sldMk cId="0" sldId="291"/>
            <ac:spMk id="3" creationId="{094FAB9C-19E4-DFD8-5B05-CEEED6908A98}"/>
          </ac:spMkLst>
        </pc:spChg>
        <pc:spChg chg="del">
          <ac:chgData name="Nguyen Kim Hai My" userId="d0f7ca6c666f6d2e" providerId="LiveId" clId="{BC3A4D1F-B8CF-4E76-836F-EC397FF4FEE2}" dt="2024-01-12T08:29:59.079" v="2021" actId="478"/>
          <ac:spMkLst>
            <pc:docMk/>
            <pc:sldMk cId="0" sldId="291"/>
            <ac:spMk id="3452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6T01:30:59.651" v="2159" actId="208"/>
          <ac:spMkLst>
            <pc:docMk/>
            <pc:sldMk cId="0" sldId="291"/>
            <ac:spMk id="3453" creationId="{00000000-0000-0000-0000-000000000000}"/>
          </ac:spMkLst>
        </pc:spChg>
        <pc:picChg chg="add mod">
          <ac:chgData name="Nguyen Kim Hai My" userId="d0f7ca6c666f6d2e" providerId="LiveId" clId="{BC3A4D1F-B8CF-4E76-836F-EC397FF4FEE2}" dt="2024-01-16T01:31:07.017" v="2160" actId="1076"/>
          <ac:picMkLst>
            <pc:docMk/>
            <pc:sldMk cId="0" sldId="291"/>
            <ac:picMk id="5" creationId="{4134EDA2-B22D-197D-F0EB-C70E11A14639}"/>
          </ac:picMkLst>
        </pc:picChg>
      </pc:sldChg>
      <pc:sldChg chg="del">
        <pc:chgData name="Nguyen Kim Hai My" userId="d0f7ca6c666f6d2e" providerId="LiveId" clId="{BC3A4D1F-B8CF-4E76-836F-EC397FF4FEE2}" dt="2024-01-16T01:30:09.095" v="2131" actId="47"/>
        <pc:sldMkLst>
          <pc:docMk/>
          <pc:sldMk cId="0" sldId="292"/>
        </pc:sldMkLst>
      </pc:sldChg>
      <pc:sldChg chg="del">
        <pc:chgData name="Nguyen Kim Hai My" userId="d0f7ca6c666f6d2e" providerId="LiveId" clId="{BC3A4D1F-B8CF-4E76-836F-EC397FF4FEE2}" dt="2024-01-16T01:24:09.860" v="2101" actId="47"/>
        <pc:sldMkLst>
          <pc:docMk/>
          <pc:sldMk cId="0" sldId="293"/>
        </pc:sldMkLst>
      </pc:sldChg>
      <pc:sldChg chg="del">
        <pc:chgData name="Nguyen Kim Hai My" userId="d0f7ca6c666f6d2e" providerId="LiveId" clId="{BC3A4D1F-B8CF-4E76-836F-EC397FF4FEE2}" dt="2024-01-16T01:24:09.001" v="2100" actId="47"/>
        <pc:sldMkLst>
          <pc:docMk/>
          <pc:sldMk cId="0" sldId="294"/>
        </pc:sldMkLst>
      </pc:sldChg>
      <pc:sldChg chg="del">
        <pc:chgData name="Nguyen Kim Hai My" userId="d0f7ca6c666f6d2e" providerId="LiveId" clId="{BC3A4D1F-B8CF-4E76-836F-EC397FF4FEE2}" dt="2024-01-16T01:24:08.290" v="2099" actId="47"/>
        <pc:sldMkLst>
          <pc:docMk/>
          <pc:sldMk cId="0" sldId="295"/>
        </pc:sldMkLst>
      </pc:sldChg>
      <pc:sldChg chg="del">
        <pc:chgData name="Nguyen Kim Hai My" userId="d0f7ca6c666f6d2e" providerId="LiveId" clId="{BC3A4D1F-B8CF-4E76-836F-EC397FF4FEE2}" dt="2024-01-16T01:24:07.822" v="2098" actId="47"/>
        <pc:sldMkLst>
          <pc:docMk/>
          <pc:sldMk cId="0" sldId="296"/>
        </pc:sldMkLst>
      </pc:sldChg>
      <pc:sldChg chg="del">
        <pc:chgData name="Nguyen Kim Hai My" userId="d0f7ca6c666f6d2e" providerId="LiveId" clId="{BC3A4D1F-B8CF-4E76-836F-EC397FF4FEE2}" dt="2024-01-16T01:24:07.758" v="2097" actId="47"/>
        <pc:sldMkLst>
          <pc:docMk/>
          <pc:sldMk cId="0" sldId="297"/>
        </pc:sldMkLst>
      </pc:sldChg>
      <pc:sldChg chg="del">
        <pc:chgData name="Nguyen Kim Hai My" userId="d0f7ca6c666f6d2e" providerId="LiveId" clId="{BC3A4D1F-B8CF-4E76-836F-EC397FF4FEE2}" dt="2024-01-16T01:24:07.672" v="2096" actId="47"/>
        <pc:sldMkLst>
          <pc:docMk/>
          <pc:sldMk cId="0" sldId="298"/>
        </pc:sldMkLst>
      </pc:sldChg>
      <pc:sldChg chg="del">
        <pc:chgData name="Nguyen Kim Hai My" userId="d0f7ca6c666f6d2e" providerId="LiveId" clId="{BC3A4D1F-B8CF-4E76-836F-EC397FF4FEE2}" dt="2024-01-16T01:24:07.214" v="2095" actId="47"/>
        <pc:sldMkLst>
          <pc:docMk/>
          <pc:sldMk cId="0" sldId="299"/>
        </pc:sldMkLst>
      </pc:sldChg>
      <pc:sldChg chg="del">
        <pc:chgData name="Nguyen Kim Hai My" userId="d0f7ca6c666f6d2e" providerId="LiveId" clId="{BC3A4D1F-B8CF-4E76-836F-EC397FF4FEE2}" dt="2024-01-16T01:24:06.612" v="2094" actId="47"/>
        <pc:sldMkLst>
          <pc:docMk/>
          <pc:sldMk cId="0" sldId="300"/>
        </pc:sldMkLst>
      </pc:sldChg>
      <pc:sldChg chg="del">
        <pc:chgData name="Nguyen Kim Hai My" userId="d0f7ca6c666f6d2e" providerId="LiveId" clId="{BC3A4D1F-B8CF-4E76-836F-EC397FF4FEE2}" dt="2024-01-16T01:24:06.384" v="2093" actId="47"/>
        <pc:sldMkLst>
          <pc:docMk/>
          <pc:sldMk cId="0" sldId="301"/>
        </pc:sldMkLst>
      </pc:sldChg>
      <pc:sldChg chg="del">
        <pc:chgData name="Nguyen Kim Hai My" userId="d0f7ca6c666f6d2e" providerId="LiveId" clId="{BC3A4D1F-B8CF-4E76-836F-EC397FF4FEE2}" dt="2024-01-16T01:24:06.113" v="2092" actId="47"/>
        <pc:sldMkLst>
          <pc:docMk/>
          <pc:sldMk cId="0" sldId="302"/>
        </pc:sldMkLst>
      </pc:sldChg>
      <pc:sldChg chg="del">
        <pc:chgData name="Nguyen Kim Hai My" userId="d0f7ca6c666f6d2e" providerId="LiveId" clId="{BC3A4D1F-B8CF-4E76-836F-EC397FF4FEE2}" dt="2024-01-16T01:24:05.883" v="2091" actId="47"/>
        <pc:sldMkLst>
          <pc:docMk/>
          <pc:sldMk cId="0" sldId="303"/>
        </pc:sldMkLst>
      </pc:sldChg>
      <pc:sldChg chg="del">
        <pc:chgData name="Nguyen Kim Hai My" userId="d0f7ca6c666f6d2e" providerId="LiveId" clId="{BC3A4D1F-B8CF-4E76-836F-EC397FF4FEE2}" dt="2024-01-16T01:24:05.662" v="2090" actId="47"/>
        <pc:sldMkLst>
          <pc:docMk/>
          <pc:sldMk cId="0" sldId="304"/>
        </pc:sldMkLst>
      </pc:sldChg>
      <pc:sldChg chg="del">
        <pc:chgData name="Nguyen Kim Hai My" userId="d0f7ca6c666f6d2e" providerId="LiveId" clId="{BC3A4D1F-B8CF-4E76-836F-EC397FF4FEE2}" dt="2024-01-16T01:24:05.456" v="2089" actId="47"/>
        <pc:sldMkLst>
          <pc:docMk/>
          <pc:sldMk cId="0" sldId="305"/>
        </pc:sldMkLst>
      </pc:sldChg>
      <pc:sldChg chg="del">
        <pc:chgData name="Nguyen Kim Hai My" userId="d0f7ca6c666f6d2e" providerId="LiveId" clId="{BC3A4D1F-B8CF-4E76-836F-EC397FF4FEE2}" dt="2024-01-16T01:24:05.216" v="2088" actId="47"/>
        <pc:sldMkLst>
          <pc:docMk/>
          <pc:sldMk cId="0" sldId="306"/>
        </pc:sldMkLst>
      </pc:sldChg>
      <pc:sldChg chg="del">
        <pc:chgData name="Nguyen Kim Hai My" userId="d0f7ca6c666f6d2e" providerId="LiveId" clId="{BC3A4D1F-B8CF-4E76-836F-EC397FF4FEE2}" dt="2024-01-16T01:24:04.839" v="2087" actId="47"/>
        <pc:sldMkLst>
          <pc:docMk/>
          <pc:sldMk cId="0" sldId="307"/>
        </pc:sldMkLst>
      </pc:sldChg>
      <pc:sldChg chg="del">
        <pc:chgData name="Nguyen Kim Hai My" userId="d0f7ca6c666f6d2e" providerId="LiveId" clId="{BC3A4D1F-B8CF-4E76-836F-EC397FF4FEE2}" dt="2024-01-16T01:24:03.169" v="2084" actId="47"/>
        <pc:sldMkLst>
          <pc:docMk/>
          <pc:sldMk cId="0" sldId="308"/>
        </pc:sldMkLst>
      </pc:sldChg>
      <pc:sldChg chg="del">
        <pc:chgData name="Nguyen Kim Hai My" userId="d0f7ca6c666f6d2e" providerId="LiveId" clId="{BC3A4D1F-B8CF-4E76-836F-EC397FF4FEE2}" dt="2024-01-16T01:24:03.724" v="2085" actId="47"/>
        <pc:sldMkLst>
          <pc:docMk/>
          <pc:sldMk cId="0" sldId="309"/>
        </pc:sldMkLst>
      </pc:sldChg>
      <pc:sldChg chg="del">
        <pc:chgData name="Nguyen Kim Hai My" userId="d0f7ca6c666f6d2e" providerId="LiveId" clId="{BC3A4D1F-B8CF-4E76-836F-EC397FF4FEE2}" dt="2024-01-16T01:24:04.231" v="2086" actId="47"/>
        <pc:sldMkLst>
          <pc:docMk/>
          <pc:sldMk cId="0" sldId="310"/>
        </pc:sldMkLst>
      </pc:sldChg>
      <pc:sldChg chg="addSp delSp modSp add mod modAnim">
        <pc:chgData name="Nguyen Kim Hai My" userId="d0f7ca6c666f6d2e" providerId="LiveId" clId="{BC3A4D1F-B8CF-4E76-836F-EC397FF4FEE2}" dt="2024-01-16T01:36:46.004" v="2199"/>
        <pc:sldMkLst>
          <pc:docMk/>
          <pc:sldMk cId="2674994853" sldId="311"/>
        </pc:sldMkLst>
        <pc:spChg chg="mod">
          <ac:chgData name="Nguyen Kim Hai My" userId="d0f7ca6c666f6d2e" providerId="LiveId" clId="{BC3A4D1F-B8CF-4E76-836F-EC397FF4FEE2}" dt="2024-01-16T01:36:28.253" v="2196" actId="20577"/>
          <ac:spMkLst>
            <pc:docMk/>
            <pc:sldMk cId="2674994853" sldId="311"/>
            <ac:spMk id="9" creationId="{7BEA3A64-408A-9AFB-6238-94C13F2524F0}"/>
          </ac:spMkLst>
        </pc:spChg>
        <pc:spChg chg="mod">
          <ac:chgData name="Nguyen Kim Hai My" userId="d0f7ca6c666f6d2e" providerId="LiveId" clId="{BC3A4D1F-B8CF-4E76-836F-EC397FF4FEE2}" dt="2024-01-16T01:36:39.061" v="2198" actId="1076"/>
          <ac:spMkLst>
            <pc:docMk/>
            <pc:sldMk cId="2674994853" sldId="311"/>
            <ac:spMk id="10" creationId="{09F696C2-5097-9937-6A56-205A5E17B717}"/>
          </ac:spMkLst>
        </pc:spChg>
        <pc:spChg chg="mod">
          <ac:chgData name="Nguyen Kim Hai My" userId="d0f7ca6c666f6d2e" providerId="LiveId" clId="{BC3A4D1F-B8CF-4E76-836F-EC397FF4FEE2}" dt="2024-01-11T07:40:15.437" v="270" actId="20577"/>
          <ac:spMkLst>
            <pc:docMk/>
            <pc:sldMk cId="2674994853" sldId="311"/>
            <ac:spMk id="212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6T01:36:33.855" v="2197" actId="1076"/>
          <ac:spMkLst>
            <pc:docMk/>
            <pc:sldMk cId="2674994853" sldId="311"/>
            <ac:spMk id="2130" creationId="{00000000-0000-0000-0000-000000000000}"/>
          </ac:spMkLst>
        </pc:spChg>
        <pc:picChg chg="add mod modCrop">
          <ac:chgData name="Nguyen Kim Hai My" userId="d0f7ca6c666f6d2e" providerId="LiveId" clId="{BC3A4D1F-B8CF-4E76-836F-EC397FF4FEE2}" dt="2024-01-11T07:35:40.966" v="235" actId="1076"/>
          <ac:picMkLst>
            <pc:docMk/>
            <pc:sldMk cId="2674994853" sldId="311"/>
            <ac:picMk id="3" creationId="{5C7AF33E-1616-3343-DA36-B3CB06BBF39E}"/>
          </ac:picMkLst>
        </pc:picChg>
        <pc:picChg chg="del">
          <ac:chgData name="Nguyen Kim Hai My" userId="d0f7ca6c666f6d2e" providerId="LiveId" clId="{BC3A4D1F-B8CF-4E76-836F-EC397FF4FEE2}" dt="2024-01-11T07:34:29.988" v="224" actId="478"/>
          <ac:picMkLst>
            <pc:docMk/>
            <pc:sldMk cId="2674994853" sldId="311"/>
            <ac:picMk id="7" creationId="{0881B234-3572-FEE6-4AA7-AEC53FDA05D8}"/>
          </ac:picMkLst>
        </pc:picChg>
        <pc:cxnChg chg="mod">
          <ac:chgData name="Nguyen Kim Hai My" userId="d0f7ca6c666f6d2e" providerId="LiveId" clId="{BC3A4D1F-B8CF-4E76-836F-EC397FF4FEE2}" dt="2024-01-11T07:35:37.313" v="234" actId="1076"/>
          <ac:cxnSpMkLst>
            <pc:docMk/>
            <pc:sldMk cId="2674994853" sldId="311"/>
            <ac:cxnSpMk id="8" creationId="{78CF3D97-24F0-4E0A-FD17-E5D087865E4A}"/>
          </ac:cxnSpMkLst>
        </pc:cxnChg>
        <pc:cxnChg chg="mod">
          <ac:chgData name="Nguyen Kim Hai My" userId="d0f7ca6c666f6d2e" providerId="LiveId" clId="{BC3A4D1F-B8CF-4E76-836F-EC397FF4FEE2}" dt="2024-01-11T07:35:37.313" v="234" actId="1076"/>
          <ac:cxnSpMkLst>
            <pc:docMk/>
            <pc:sldMk cId="2674994853" sldId="311"/>
            <ac:cxnSpMk id="2132" creationId="{00000000-0000-0000-0000-000000000000}"/>
          </ac:cxnSpMkLst>
        </pc:cxnChg>
      </pc:sldChg>
      <pc:sldChg chg="addSp delSp modSp add mod modAnim">
        <pc:chgData name="Nguyen Kim Hai My" userId="d0f7ca6c666f6d2e" providerId="LiveId" clId="{BC3A4D1F-B8CF-4E76-836F-EC397FF4FEE2}" dt="2024-01-16T01:39:40.350" v="2200"/>
        <pc:sldMkLst>
          <pc:docMk/>
          <pc:sldMk cId="3139057258" sldId="312"/>
        </pc:sldMkLst>
        <pc:spChg chg="add mod">
          <ac:chgData name="Nguyen Kim Hai My" userId="d0f7ca6c666f6d2e" providerId="LiveId" clId="{BC3A4D1F-B8CF-4E76-836F-EC397FF4FEE2}" dt="2024-01-11T07:43:48.374" v="319" actId="20577"/>
          <ac:spMkLst>
            <pc:docMk/>
            <pc:sldMk cId="3139057258" sldId="312"/>
            <ac:spMk id="2" creationId="{8D0E9DA0-CBCF-332D-3B3F-72A0EF6D4D5A}"/>
          </ac:spMkLst>
        </pc:spChg>
        <pc:spChg chg="add del mod">
          <ac:chgData name="Nguyen Kim Hai My" userId="d0f7ca6c666f6d2e" providerId="LiveId" clId="{BC3A4D1F-B8CF-4E76-836F-EC397FF4FEE2}" dt="2024-01-11T07:42:59.557" v="301" actId="478"/>
          <ac:spMkLst>
            <pc:docMk/>
            <pc:sldMk cId="3139057258" sldId="312"/>
            <ac:spMk id="9" creationId="{7BEA3A64-408A-9AFB-6238-94C13F2524F0}"/>
          </ac:spMkLst>
        </pc:spChg>
        <pc:spChg chg="add del mod">
          <ac:chgData name="Nguyen Kim Hai My" userId="d0f7ca6c666f6d2e" providerId="LiveId" clId="{BC3A4D1F-B8CF-4E76-836F-EC397FF4FEE2}" dt="2024-01-11T07:45:18.103" v="338" actId="1076"/>
          <ac:spMkLst>
            <pc:docMk/>
            <pc:sldMk cId="3139057258" sldId="312"/>
            <ac:spMk id="10" creationId="{09F696C2-5097-9937-6A56-205A5E17B717}"/>
          </ac:spMkLst>
        </pc:spChg>
        <pc:spChg chg="mod">
          <ac:chgData name="Nguyen Kim Hai My" userId="d0f7ca6c666f6d2e" providerId="LiveId" clId="{BC3A4D1F-B8CF-4E76-836F-EC397FF4FEE2}" dt="2024-01-11T07:40:42.999" v="274" actId="20577"/>
          <ac:spMkLst>
            <pc:docMk/>
            <pc:sldMk cId="3139057258" sldId="312"/>
            <ac:spMk id="212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7:44:03.808" v="330" actId="14100"/>
          <ac:spMkLst>
            <pc:docMk/>
            <pc:sldMk cId="3139057258" sldId="312"/>
            <ac:spMk id="2130" creationId="{00000000-0000-0000-0000-000000000000}"/>
          </ac:spMkLst>
        </pc:spChg>
        <pc:picChg chg="del">
          <ac:chgData name="Nguyen Kim Hai My" userId="d0f7ca6c666f6d2e" providerId="LiveId" clId="{BC3A4D1F-B8CF-4E76-836F-EC397FF4FEE2}" dt="2024-01-11T07:40:40.165" v="272" actId="478"/>
          <ac:picMkLst>
            <pc:docMk/>
            <pc:sldMk cId="3139057258" sldId="312"/>
            <ac:picMk id="7" creationId="{0881B234-3572-FEE6-4AA7-AEC53FDA05D8}"/>
          </ac:picMkLst>
        </pc:picChg>
        <pc:picChg chg="add mod">
          <ac:chgData name="Nguyen Kim Hai My" userId="d0f7ca6c666f6d2e" providerId="LiveId" clId="{BC3A4D1F-B8CF-4E76-836F-EC397FF4FEE2}" dt="2024-01-11T07:43:20.203" v="305" actId="1076"/>
          <ac:picMkLst>
            <pc:docMk/>
            <pc:sldMk cId="3139057258" sldId="312"/>
            <ac:picMk id="2050" creationId="{42C019ED-B58F-BB72-C5CD-430744CC3158}"/>
          </ac:picMkLst>
        </pc:picChg>
        <pc:cxnChg chg="mod">
          <ac:chgData name="Nguyen Kim Hai My" userId="d0f7ca6c666f6d2e" providerId="LiveId" clId="{BC3A4D1F-B8CF-4E76-836F-EC397FF4FEE2}" dt="2024-01-11T07:43:05.374" v="302" actId="1076"/>
          <ac:cxnSpMkLst>
            <pc:docMk/>
            <pc:sldMk cId="3139057258" sldId="312"/>
            <ac:cxnSpMk id="8" creationId="{78CF3D97-24F0-4E0A-FD17-E5D087865E4A}"/>
          </ac:cxnSpMkLst>
        </pc:cxnChg>
        <pc:cxnChg chg="mod">
          <ac:chgData name="Nguyen Kim Hai My" userId="d0f7ca6c666f6d2e" providerId="LiveId" clId="{BC3A4D1F-B8CF-4E76-836F-EC397FF4FEE2}" dt="2024-01-11T07:43:11.228" v="303" actId="1076"/>
          <ac:cxnSpMkLst>
            <pc:docMk/>
            <pc:sldMk cId="3139057258" sldId="312"/>
            <ac:cxnSpMk id="2132" creationId="{00000000-0000-0000-0000-000000000000}"/>
          </ac:cxnSpMkLst>
        </pc:cxnChg>
      </pc:sldChg>
      <pc:sldChg chg="addSp delSp modSp add mod modAnim">
        <pc:chgData name="Nguyen Kim Hai My" userId="d0f7ca6c666f6d2e" providerId="LiveId" clId="{BC3A4D1F-B8CF-4E76-836F-EC397FF4FEE2}" dt="2024-01-16T01:40:00.352" v="2202"/>
        <pc:sldMkLst>
          <pc:docMk/>
          <pc:sldMk cId="1331535086" sldId="313"/>
        </pc:sldMkLst>
        <pc:spChg chg="mod">
          <ac:chgData name="Nguyen Kim Hai My" userId="d0f7ca6c666f6d2e" providerId="LiveId" clId="{BC3A4D1F-B8CF-4E76-836F-EC397FF4FEE2}" dt="2024-01-11T07:55:30.336" v="485" actId="1076"/>
          <ac:spMkLst>
            <pc:docMk/>
            <pc:sldMk cId="1331535086" sldId="313"/>
            <ac:spMk id="9" creationId="{7BEA3A64-408A-9AFB-6238-94C13F2524F0}"/>
          </ac:spMkLst>
        </pc:spChg>
        <pc:spChg chg="mod">
          <ac:chgData name="Nguyen Kim Hai My" userId="d0f7ca6c666f6d2e" providerId="LiveId" clId="{BC3A4D1F-B8CF-4E76-836F-EC397FF4FEE2}" dt="2024-01-11T07:55:24.484" v="484" actId="1076"/>
          <ac:spMkLst>
            <pc:docMk/>
            <pc:sldMk cId="1331535086" sldId="313"/>
            <ac:spMk id="10" creationId="{09F696C2-5097-9937-6A56-205A5E17B717}"/>
          </ac:spMkLst>
        </pc:spChg>
        <pc:spChg chg="mod">
          <ac:chgData name="Nguyen Kim Hai My" userId="d0f7ca6c666f6d2e" providerId="LiveId" clId="{BC3A4D1F-B8CF-4E76-836F-EC397FF4FEE2}" dt="2024-01-11T07:49:19.286" v="386" actId="20577"/>
          <ac:spMkLst>
            <pc:docMk/>
            <pc:sldMk cId="1331535086" sldId="313"/>
            <ac:spMk id="212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6T01:39:53.818" v="2201" actId="1076"/>
          <ac:spMkLst>
            <pc:docMk/>
            <pc:sldMk cId="1331535086" sldId="313"/>
            <ac:spMk id="2130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7:46:31.050" v="377" actId="1076"/>
          <ac:spMkLst>
            <pc:docMk/>
            <pc:sldMk cId="1331535086" sldId="313"/>
            <ac:spMk id="2134" creationId="{00000000-0000-0000-0000-000000000000}"/>
          </ac:spMkLst>
        </pc:spChg>
        <pc:picChg chg="add del mod">
          <ac:chgData name="Nguyen Kim Hai My" userId="d0f7ca6c666f6d2e" providerId="LiveId" clId="{BC3A4D1F-B8CF-4E76-836F-EC397FF4FEE2}" dt="2024-01-11T07:52:04.822" v="408" actId="478"/>
          <ac:picMkLst>
            <pc:docMk/>
            <pc:sldMk cId="1331535086" sldId="313"/>
            <ac:picMk id="3" creationId="{47ED08EC-E38C-C022-34C0-74378EABC2BB}"/>
          </ac:picMkLst>
        </pc:picChg>
        <pc:picChg chg="add mod">
          <ac:chgData name="Nguyen Kim Hai My" userId="d0f7ca6c666f6d2e" providerId="LiveId" clId="{BC3A4D1F-B8CF-4E76-836F-EC397FF4FEE2}" dt="2024-01-11T08:34:17.349" v="706" actId="688"/>
          <ac:picMkLst>
            <pc:docMk/>
            <pc:sldMk cId="1331535086" sldId="313"/>
            <ac:picMk id="5" creationId="{F537806E-600B-CFA4-2202-933DAF44D5FC}"/>
          </ac:picMkLst>
        </pc:picChg>
        <pc:picChg chg="del">
          <ac:chgData name="Nguyen Kim Hai My" userId="d0f7ca6c666f6d2e" providerId="LiveId" clId="{BC3A4D1F-B8CF-4E76-836F-EC397FF4FEE2}" dt="2024-01-11T07:46:28.917" v="376" actId="478"/>
          <ac:picMkLst>
            <pc:docMk/>
            <pc:sldMk cId="1331535086" sldId="313"/>
            <ac:picMk id="7" creationId="{0881B234-3572-FEE6-4AA7-AEC53FDA05D8}"/>
          </ac:picMkLst>
        </pc:picChg>
        <pc:cxnChg chg="mod">
          <ac:chgData name="Nguyen Kim Hai My" userId="d0f7ca6c666f6d2e" providerId="LiveId" clId="{BC3A4D1F-B8CF-4E76-836F-EC397FF4FEE2}" dt="2024-01-11T07:53:01.409" v="412" actId="1076"/>
          <ac:cxnSpMkLst>
            <pc:docMk/>
            <pc:sldMk cId="1331535086" sldId="313"/>
            <ac:cxnSpMk id="8" creationId="{78CF3D97-24F0-4E0A-FD17-E5D087865E4A}"/>
          </ac:cxnSpMkLst>
        </pc:cxnChg>
        <pc:cxnChg chg="mod">
          <ac:chgData name="Nguyen Kim Hai My" userId="d0f7ca6c666f6d2e" providerId="LiveId" clId="{BC3A4D1F-B8CF-4E76-836F-EC397FF4FEE2}" dt="2024-01-11T07:53:01.409" v="412" actId="1076"/>
          <ac:cxnSpMkLst>
            <pc:docMk/>
            <pc:sldMk cId="1331535086" sldId="313"/>
            <ac:cxnSpMk id="2132" creationId="{00000000-0000-0000-0000-000000000000}"/>
          </ac:cxnSpMkLst>
        </pc:cxnChg>
      </pc:sldChg>
      <pc:sldChg chg="addSp delSp modSp add mod modAnim">
        <pc:chgData name="Nguyen Kim Hai My" userId="d0f7ca6c666f6d2e" providerId="LiveId" clId="{BC3A4D1F-B8CF-4E76-836F-EC397FF4FEE2}" dt="2024-01-16T01:42:21.123" v="2204"/>
        <pc:sldMkLst>
          <pc:docMk/>
          <pc:sldMk cId="1813570405" sldId="314"/>
        </pc:sldMkLst>
        <pc:spChg chg="mod">
          <ac:chgData name="Nguyen Kim Hai My" userId="d0f7ca6c666f6d2e" providerId="LiveId" clId="{BC3A4D1F-B8CF-4E76-836F-EC397FF4FEE2}" dt="2024-01-11T08:45:15.212" v="823" actId="1076"/>
          <ac:spMkLst>
            <pc:docMk/>
            <pc:sldMk cId="1813570405" sldId="314"/>
            <ac:spMk id="9" creationId="{7BEA3A64-408A-9AFB-6238-94C13F2524F0}"/>
          </ac:spMkLst>
        </pc:spChg>
        <pc:spChg chg="mod">
          <ac:chgData name="Nguyen Kim Hai My" userId="d0f7ca6c666f6d2e" providerId="LiveId" clId="{BC3A4D1F-B8CF-4E76-836F-EC397FF4FEE2}" dt="2024-01-11T08:46:17.083" v="844" actId="1076"/>
          <ac:spMkLst>
            <pc:docMk/>
            <pc:sldMk cId="1813570405" sldId="314"/>
            <ac:spMk id="10" creationId="{09F696C2-5097-9937-6A56-205A5E17B717}"/>
          </ac:spMkLst>
        </pc:spChg>
        <pc:spChg chg="mod">
          <ac:chgData name="Nguyen Kim Hai My" userId="d0f7ca6c666f6d2e" providerId="LiveId" clId="{BC3A4D1F-B8CF-4E76-836F-EC397FF4FEE2}" dt="2024-01-11T08:34:55.129" v="714" actId="1076"/>
          <ac:spMkLst>
            <pc:docMk/>
            <pc:sldMk cId="1813570405" sldId="314"/>
            <ac:spMk id="212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8:45:10.204" v="822" actId="1076"/>
          <ac:spMkLst>
            <pc:docMk/>
            <pc:sldMk cId="1813570405" sldId="314"/>
            <ac:spMk id="2130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8:34:57.335" v="715" actId="1076"/>
          <ac:spMkLst>
            <pc:docMk/>
            <pc:sldMk cId="1813570405" sldId="314"/>
            <ac:spMk id="2134" creationId="{00000000-0000-0000-0000-000000000000}"/>
          </ac:spMkLst>
        </pc:spChg>
        <pc:picChg chg="del">
          <ac:chgData name="Nguyen Kim Hai My" userId="d0f7ca6c666f6d2e" providerId="LiveId" clId="{BC3A4D1F-B8CF-4E76-836F-EC397FF4FEE2}" dt="2024-01-11T08:35:02.574" v="716" actId="478"/>
          <ac:picMkLst>
            <pc:docMk/>
            <pc:sldMk cId="1813570405" sldId="314"/>
            <ac:picMk id="7" creationId="{0881B234-3572-FEE6-4AA7-AEC53FDA05D8}"/>
          </ac:picMkLst>
        </pc:picChg>
        <pc:picChg chg="add del mod">
          <ac:chgData name="Nguyen Kim Hai My" userId="d0f7ca6c666f6d2e" providerId="LiveId" clId="{BC3A4D1F-B8CF-4E76-836F-EC397FF4FEE2}" dt="2024-01-11T08:43:13.683" v="758" actId="478"/>
          <ac:picMkLst>
            <pc:docMk/>
            <pc:sldMk cId="1813570405" sldId="314"/>
            <ac:picMk id="4098" creationId="{045623F2-1205-ADFE-912F-1A3ABDD9D533}"/>
          </ac:picMkLst>
        </pc:picChg>
        <pc:picChg chg="add mod">
          <ac:chgData name="Nguyen Kim Hai My" userId="d0f7ca6c666f6d2e" providerId="LiveId" clId="{BC3A4D1F-B8CF-4E76-836F-EC397FF4FEE2}" dt="2024-01-11T08:43:43.683" v="764" actId="1076"/>
          <ac:picMkLst>
            <pc:docMk/>
            <pc:sldMk cId="1813570405" sldId="314"/>
            <ac:picMk id="4100" creationId="{F2EFC08C-60A3-9BF2-24A2-2B1E0CA460DC}"/>
          </ac:picMkLst>
        </pc:picChg>
        <pc:cxnChg chg="mod">
          <ac:chgData name="Nguyen Kim Hai My" userId="d0f7ca6c666f6d2e" providerId="LiveId" clId="{BC3A4D1F-B8CF-4E76-836F-EC397FF4FEE2}" dt="2024-01-11T08:43:36.238" v="762" actId="1076"/>
          <ac:cxnSpMkLst>
            <pc:docMk/>
            <pc:sldMk cId="1813570405" sldId="314"/>
            <ac:cxnSpMk id="8" creationId="{78CF3D97-24F0-4E0A-FD17-E5D087865E4A}"/>
          </ac:cxnSpMkLst>
        </pc:cxnChg>
        <pc:cxnChg chg="mod">
          <ac:chgData name="Nguyen Kim Hai My" userId="d0f7ca6c666f6d2e" providerId="LiveId" clId="{BC3A4D1F-B8CF-4E76-836F-EC397FF4FEE2}" dt="2024-01-11T08:43:36.238" v="762" actId="1076"/>
          <ac:cxnSpMkLst>
            <pc:docMk/>
            <pc:sldMk cId="1813570405" sldId="314"/>
            <ac:cxnSpMk id="2132" creationId="{00000000-0000-0000-0000-000000000000}"/>
          </ac:cxnSpMkLst>
        </pc:cxnChg>
      </pc:sldChg>
      <pc:sldChg chg="add del">
        <pc:chgData name="Nguyen Kim Hai My" userId="d0f7ca6c666f6d2e" providerId="LiveId" clId="{BC3A4D1F-B8CF-4E76-836F-EC397FF4FEE2}" dt="2024-01-11T08:31:57.559" v="702" actId="47"/>
        <pc:sldMkLst>
          <pc:docMk/>
          <pc:sldMk cId="917141238" sldId="315"/>
        </pc:sldMkLst>
      </pc:sldChg>
      <pc:sldChg chg="addSp delSp modSp add mod modAnim">
        <pc:chgData name="Nguyen Kim Hai My" userId="d0f7ca6c666f6d2e" providerId="LiveId" clId="{BC3A4D1F-B8CF-4E76-836F-EC397FF4FEE2}" dt="2024-01-16T01:42:07.807" v="2203"/>
        <pc:sldMkLst>
          <pc:docMk/>
          <pc:sldMk cId="2994416297" sldId="316"/>
        </pc:sldMkLst>
        <pc:spChg chg="add del">
          <ac:chgData name="Nguyen Kim Hai My" userId="d0f7ca6c666f6d2e" providerId="LiveId" clId="{BC3A4D1F-B8CF-4E76-836F-EC397FF4FEE2}" dt="2024-01-11T08:03:05.263" v="491" actId="478"/>
          <ac:spMkLst>
            <pc:docMk/>
            <pc:sldMk cId="2994416297" sldId="316"/>
            <ac:spMk id="2" creationId="{1A28AA3C-8AFB-7836-2272-BE093B0AD096}"/>
          </ac:spMkLst>
        </pc:spChg>
        <pc:spChg chg="add mod">
          <ac:chgData name="Nguyen Kim Hai My" userId="d0f7ca6c666f6d2e" providerId="LiveId" clId="{BC3A4D1F-B8CF-4E76-836F-EC397FF4FEE2}" dt="2024-01-11T08:03:03.108" v="490" actId="478"/>
          <ac:spMkLst>
            <pc:docMk/>
            <pc:sldMk cId="2994416297" sldId="316"/>
            <ac:spMk id="3" creationId="{7DA88F6F-AA58-F495-2E80-B454B856D98F}"/>
          </ac:spMkLst>
        </pc:spChg>
        <pc:spChg chg="mod">
          <ac:chgData name="Nguyen Kim Hai My" userId="d0f7ca6c666f6d2e" providerId="LiveId" clId="{BC3A4D1F-B8CF-4E76-836F-EC397FF4FEE2}" dt="2024-01-11T08:31:18.971" v="696" actId="20577"/>
          <ac:spMkLst>
            <pc:docMk/>
            <pc:sldMk cId="2994416297" sldId="316"/>
            <ac:spMk id="9" creationId="{7BEA3A64-408A-9AFB-6238-94C13F2524F0}"/>
          </ac:spMkLst>
        </pc:spChg>
        <pc:spChg chg="mod">
          <ac:chgData name="Nguyen Kim Hai My" userId="d0f7ca6c666f6d2e" providerId="LiveId" clId="{BC3A4D1F-B8CF-4E76-836F-EC397FF4FEE2}" dt="2024-01-11T08:31:40.015" v="700" actId="1076"/>
          <ac:spMkLst>
            <pc:docMk/>
            <pc:sldMk cId="2994416297" sldId="316"/>
            <ac:spMk id="10" creationId="{09F696C2-5097-9937-6A56-205A5E17B717}"/>
          </ac:spMkLst>
        </pc:spChg>
        <pc:spChg chg="add mod ord">
          <ac:chgData name="Nguyen Kim Hai My" userId="d0f7ca6c666f6d2e" providerId="LiveId" clId="{BC3A4D1F-B8CF-4E76-836F-EC397FF4FEE2}" dt="2024-01-11T08:29:27.786" v="668" actId="167"/>
          <ac:spMkLst>
            <pc:docMk/>
            <pc:sldMk cId="2994416297" sldId="316"/>
            <ac:spMk id="24" creationId="{7B3BFF70-D05C-F314-541D-402B1BD15FD7}"/>
          </ac:spMkLst>
        </pc:spChg>
        <pc:spChg chg="add del mod">
          <ac:chgData name="Nguyen Kim Hai My" userId="d0f7ca6c666f6d2e" providerId="LiveId" clId="{BC3A4D1F-B8CF-4E76-836F-EC397FF4FEE2}" dt="2024-01-11T08:03:05.263" v="491" actId="478"/>
          <ac:spMkLst>
            <pc:docMk/>
            <pc:sldMk cId="2994416297" sldId="316"/>
            <ac:spMk id="2126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1T08:31:42.874" v="701" actId="1076"/>
          <ac:spMkLst>
            <pc:docMk/>
            <pc:sldMk cId="2994416297" sldId="316"/>
            <ac:spMk id="2130" creationId="{00000000-0000-0000-0000-000000000000}"/>
          </ac:spMkLst>
        </pc:spChg>
        <pc:picChg chg="del mod">
          <ac:chgData name="Nguyen Kim Hai My" userId="d0f7ca6c666f6d2e" providerId="LiveId" clId="{BC3A4D1F-B8CF-4E76-836F-EC397FF4FEE2}" dt="2024-01-11T08:15:17.499" v="605" actId="478"/>
          <ac:picMkLst>
            <pc:docMk/>
            <pc:sldMk cId="2994416297" sldId="316"/>
            <ac:picMk id="5" creationId="{F537806E-600B-CFA4-2202-933DAF44D5FC}"/>
          </ac:picMkLst>
        </pc:picChg>
        <pc:picChg chg="add del mod">
          <ac:chgData name="Nguyen Kim Hai My" userId="d0f7ca6c666f6d2e" providerId="LiveId" clId="{BC3A4D1F-B8CF-4E76-836F-EC397FF4FEE2}" dt="2024-01-11T08:04:36.774" v="512" actId="478"/>
          <ac:picMkLst>
            <pc:docMk/>
            <pc:sldMk cId="2994416297" sldId="316"/>
            <ac:picMk id="6" creationId="{CA647C71-9714-227B-69E8-6E9236A173FB}"/>
          </ac:picMkLst>
        </pc:picChg>
        <pc:picChg chg="add del mod">
          <ac:chgData name="Nguyen Kim Hai My" userId="d0f7ca6c666f6d2e" providerId="LiveId" clId="{BC3A4D1F-B8CF-4E76-836F-EC397FF4FEE2}" dt="2024-01-11T08:24:54.216" v="639" actId="478"/>
          <ac:picMkLst>
            <pc:docMk/>
            <pc:sldMk cId="2994416297" sldId="316"/>
            <ac:picMk id="11" creationId="{03963346-9F2B-5EBC-C07C-548D3A1078D2}"/>
          </ac:picMkLst>
        </pc:picChg>
        <pc:picChg chg="add del mod">
          <ac:chgData name="Nguyen Kim Hai My" userId="d0f7ca6c666f6d2e" providerId="LiveId" clId="{BC3A4D1F-B8CF-4E76-836F-EC397FF4FEE2}" dt="2024-01-11T08:18:00.420" v="610" actId="478"/>
          <ac:picMkLst>
            <pc:docMk/>
            <pc:sldMk cId="2994416297" sldId="316"/>
            <ac:picMk id="13" creationId="{313BD5D6-AFE0-2CF1-F0C5-697E379C5E0A}"/>
          </ac:picMkLst>
        </pc:picChg>
        <pc:picChg chg="add del mod">
          <ac:chgData name="Nguyen Kim Hai My" userId="d0f7ca6c666f6d2e" providerId="LiveId" clId="{BC3A4D1F-B8CF-4E76-836F-EC397FF4FEE2}" dt="2024-01-11T08:20:24.521" v="618" actId="478"/>
          <ac:picMkLst>
            <pc:docMk/>
            <pc:sldMk cId="2994416297" sldId="316"/>
            <ac:picMk id="15" creationId="{2C6B7571-588A-F2D6-A3E4-8D563AD7611B}"/>
          </ac:picMkLst>
        </pc:picChg>
        <pc:picChg chg="add del mod">
          <ac:chgData name="Nguyen Kim Hai My" userId="d0f7ca6c666f6d2e" providerId="LiveId" clId="{BC3A4D1F-B8CF-4E76-836F-EC397FF4FEE2}" dt="2024-01-11T08:24:14.285" v="629" actId="478"/>
          <ac:picMkLst>
            <pc:docMk/>
            <pc:sldMk cId="2994416297" sldId="316"/>
            <ac:picMk id="17" creationId="{F840F264-6FBE-AC92-7108-B5E699F21F3F}"/>
          </ac:picMkLst>
        </pc:picChg>
        <pc:picChg chg="add del mod">
          <ac:chgData name="Nguyen Kim Hai My" userId="d0f7ca6c666f6d2e" providerId="LiveId" clId="{BC3A4D1F-B8CF-4E76-836F-EC397FF4FEE2}" dt="2024-01-11T08:22:06.877" v="628" actId="478"/>
          <ac:picMkLst>
            <pc:docMk/>
            <pc:sldMk cId="2994416297" sldId="316"/>
            <ac:picMk id="19" creationId="{296902DE-0253-230E-C95D-85011E604527}"/>
          </ac:picMkLst>
        </pc:picChg>
        <pc:picChg chg="add mod">
          <ac:chgData name="Nguyen Kim Hai My" userId="d0f7ca6c666f6d2e" providerId="LiveId" clId="{BC3A4D1F-B8CF-4E76-836F-EC397FF4FEE2}" dt="2024-01-11T08:25:35.480" v="646" actId="1076"/>
          <ac:picMkLst>
            <pc:docMk/>
            <pc:sldMk cId="2994416297" sldId="316"/>
            <ac:picMk id="21" creationId="{FABCB2CD-24F7-F9B2-13C4-3A7311C5CB3B}"/>
          </ac:picMkLst>
        </pc:picChg>
        <pc:picChg chg="add mod">
          <ac:chgData name="Nguyen Kim Hai My" userId="d0f7ca6c666f6d2e" providerId="LiveId" clId="{BC3A4D1F-B8CF-4E76-836F-EC397FF4FEE2}" dt="2024-01-11T08:26:41.950" v="661" actId="1076"/>
          <ac:picMkLst>
            <pc:docMk/>
            <pc:sldMk cId="2994416297" sldId="316"/>
            <ac:picMk id="23" creationId="{6258B946-ED11-4717-B2B1-3FD97D9BE2D7}"/>
          </ac:picMkLst>
        </pc:picChg>
        <pc:picChg chg="add del mod">
          <ac:chgData name="Nguyen Kim Hai My" userId="d0f7ca6c666f6d2e" providerId="LiveId" clId="{BC3A4D1F-B8CF-4E76-836F-EC397FF4FEE2}" dt="2024-01-11T08:07:24.123" v="567" actId="478"/>
          <ac:picMkLst>
            <pc:docMk/>
            <pc:sldMk cId="2994416297" sldId="316"/>
            <ac:picMk id="3076" creationId="{6360FFD1-D25B-5D6E-0BEC-9260B3F9D1D7}"/>
          </ac:picMkLst>
        </pc:picChg>
        <pc:picChg chg="add del mod">
          <ac:chgData name="Nguyen Kim Hai My" userId="d0f7ca6c666f6d2e" providerId="LiveId" clId="{BC3A4D1F-B8CF-4E76-836F-EC397FF4FEE2}" dt="2024-01-11T08:13:31.162" v="600" actId="478"/>
          <ac:picMkLst>
            <pc:docMk/>
            <pc:sldMk cId="2994416297" sldId="316"/>
            <ac:picMk id="3078" creationId="{BC427A35-D3F5-33EA-B0D8-B007A17B1CA6}"/>
          </ac:picMkLst>
        </pc:picChg>
        <pc:cxnChg chg="mod">
          <ac:chgData name="Nguyen Kim Hai My" userId="d0f7ca6c666f6d2e" providerId="LiveId" clId="{BC3A4D1F-B8CF-4E76-836F-EC397FF4FEE2}" dt="2024-01-11T08:25:23.193" v="643" actId="1076"/>
          <ac:cxnSpMkLst>
            <pc:docMk/>
            <pc:sldMk cId="2994416297" sldId="316"/>
            <ac:cxnSpMk id="8" creationId="{78CF3D97-24F0-4E0A-FD17-E5D087865E4A}"/>
          </ac:cxnSpMkLst>
        </pc:cxnChg>
        <pc:cxnChg chg="mod">
          <ac:chgData name="Nguyen Kim Hai My" userId="d0f7ca6c666f6d2e" providerId="LiveId" clId="{BC3A4D1F-B8CF-4E76-836F-EC397FF4FEE2}" dt="2024-01-11T08:25:23.193" v="643" actId="1076"/>
          <ac:cxnSpMkLst>
            <pc:docMk/>
            <pc:sldMk cId="2994416297" sldId="316"/>
            <ac:cxnSpMk id="2132" creationId="{00000000-0000-0000-0000-000000000000}"/>
          </ac:cxnSpMkLst>
        </pc:cxnChg>
      </pc:sldChg>
      <pc:sldChg chg="addSp delSp modSp add mod">
        <pc:chgData name="Nguyen Kim Hai My" userId="d0f7ca6c666f6d2e" providerId="LiveId" clId="{BC3A4D1F-B8CF-4E76-836F-EC397FF4FEE2}" dt="2024-01-12T08:25:10.359" v="1964" actId="20577"/>
        <pc:sldMkLst>
          <pc:docMk/>
          <pc:sldMk cId="1722739250" sldId="317"/>
        </pc:sldMkLst>
        <pc:spChg chg="mod">
          <ac:chgData name="Nguyen Kim Hai My" userId="d0f7ca6c666f6d2e" providerId="LiveId" clId="{BC3A4D1F-B8CF-4E76-836F-EC397FF4FEE2}" dt="2024-01-12T08:25:10.359" v="1964" actId="20577"/>
          <ac:spMkLst>
            <pc:docMk/>
            <pc:sldMk cId="1722739250" sldId="317"/>
            <ac:spMk id="2106" creationId="{00000000-0000-0000-0000-000000000000}"/>
          </ac:spMkLst>
        </pc:spChg>
        <pc:grpChg chg="del">
          <ac:chgData name="Nguyen Kim Hai My" userId="d0f7ca6c666f6d2e" providerId="LiveId" clId="{BC3A4D1F-B8CF-4E76-836F-EC397FF4FEE2}" dt="2024-01-12T08:07:06.231" v="1763" actId="478"/>
          <ac:grpSpMkLst>
            <pc:docMk/>
            <pc:sldMk cId="1722739250" sldId="317"/>
            <ac:grpSpMk id="21" creationId="{564B572A-94F0-B0EB-8901-A7076A6B9A16}"/>
          </ac:grpSpMkLst>
        </pc:grpChg>
        <pc:picChg chg="add mod">
          <ac:chgData name="Nguyen Kim Hai My" userId="d0f7ca6c666f6d2e" providerId="LiveId" clId="{BC3A4D1F-B8CF-4E76-836F-EC397FF4FEE2}" dt="2024-01-12T08:07:37.864" v="1774" actId="1582"/>
          <ac:picMkLst>
            <pc:docMk/>
            <pc:sldMk cId="1722739250" sldId="317"/>
            <ac:picMk id="4" creationId="{C3393B13-5FB5-0D6A-E1B5-795CE86E3DA2}"/>
          </ac:picMkLst>
        </pc:picChg>
      </pc:sldChg>
      <pc:sldChg chg="addSp delSp modSp add mod ord">
        <pc:chgData name="Nguyen Kim Hai My" userId="d0f7ca6c666f6d2e" providerId="LiveId" clId="{BC3A4D1F-B8CF-4E76-836F-EC397FF4FEE2}" dt="2024-01-16T01:47:19.980" v="2265" actId="207"/>
        <pc:sldMkLst>
          <pc:docMk/>
          <pc:sldMk cId="2006492622" sldId="318"/>
        </pc:sldMkLst>
        <pc:spChg chg="add del mod">
          <ac:chgData name="Nguyen Kim Hai My" userId="d0f7ca6c666f6d2e" providerId="LiveId" clId="{BC3A4D1F-B8CF-4E76-836F-EC397FF4FEE2}" dt="2024-01-16T01:46:07.555" v="2246" actId="478"/>
          <ac:spMkLst>
            <pc:docMk/>
            <pc:sldMk cId="2006492622" sldId="318"/>
            <ac:spMk id="3" creationId="{3231BF48-82FC-B279-F30A-0447E08C716B}"/>
          </ac:spMkLst>
        </pc:spChg>
        <pc:spChg chg="del">
          <ac:chgData name="Nguyen Kim Hai My" userId="d0f7ca6c666f6d2e" providerId="LiveId" clId="{BC3A4D1F-B8CF-4E76-836F-EC397FF4FEE2}" dt="2024-01-16T01:46:00.754" v="2240" actId="478"/>
          <ac:spMkLst>
            <pc:docMk/>
            <pc:sldMk cId="2006492622" sldId="318"/>
            <ac:spMk id="5" creationId="{FD652D4E-2571-99BD-3D83-980405B7173E}"/>
          </ac:spMkLst>
        </pc:spChg>
        <pc:spChg chg="add del mod">
          <ac:chgData name="Nguyen Kim Hai My" userId="d0f7ca6c666f6d2e" providerId="LiveId" clId="{BC3A4D1F-B8CF-4E76-836F-EC397FF4FEE2}" dt="2024-01-16T01:46:04.918" v="2244" actId="478"/>
          <ac:spMkLst>
            <pc:docMk/>
            <pc:sldMk cId="2006492622" sldId="318"/>
            <ac:spMk id="6" creationId="{D70034A8-8AC6-C3A3-3E8E-4C3B20B491A7}"/>
          </ac:spMkLst>
        </pc:spChg>
        <pc:spChg chg="del">
          <ac:chgData name="Nguyen Kim Hai My" userId="d0f7ca6c666f6d2e" providerId="LiveId" clId="{BC3A4D1F-B8CF-4E76-836F-EC397FF4FEE2}" dt="2024-01-16T01:45:59.314" v="2239" actId="478"/>
          <ac:spMkLst>
            <pc:docMk/>
            <pc:sldMk cId="2006492622" sldId="318"/>
            <ac:spMk id="7" creationId="{55BB30FA-0AAA-42F5-5489-A103F6AC7D11}"/>
          </ac:spMkLst>
        </pc:spChg>
        <pc:spChg chg="del mod">
          <ac:chgData name="Nguyen Kim Hai My" userId="d0f7ca6c666f6d2e" providerId="LiveId" clId="{BC3A4D1F-B8CF-4E76-836F-EC397FF4FEE2}" dt="2024-01-16T01:45:58.093" v="2238" actId="478"/>
          <ac:spMkLst>
            <pc:docMk/>
            <pc:sldMk cId="2006492622" sldId="318"/>
            <ac:spMk id="9" creationId="{217542FF-EAEB-01DB-662A-586639E38BD7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10" creationId="{332DFB0F-726E-432A-06EB-592D758817C6}"/>
          </ac:spMkLst>
        </pc:spChg>
        <pc:spChg chg="del mod">
          <ac:chgData name="Nguyen Kim Hai My" userId="d0f7ca6c666f6d2e" providerId="LiveId" clId="{BC3A4D1F-B8CF-4E76-836F-EC397FF4FEE2}" dt="2024-01-16T01:46:06.642" v="2245" actId="478"/>
          <ac:spMkLst>
            <pc:docMk/>
            <pc:sldMk cId="2006492622" sldId="318"/>
            <ac:spMk id="11" creationId="{63FBA8AC-8C7A-DC55-9E69-27DF44A1E819}"/>
          </ac:spMkLst>
        </pc:spChg>
        <pc:spChg chg="del">
          <ac:chgData name="Nguyen Kim Hai My" userId="d0f7ca6c666f6d2e" providerId="LiveId" clId="{BC3A4D1F-B8CF-4E76-836F-EC397FF4FEE2}" dt="2024-01-16T01:45:48.526" v="2228" actId="478"/>
          <ac:spMkLst>
            <pc:docMk/>
            <pc:sldMk cId="2006492622" sldId="318"/>
            <ac:spMk id="12" creationId="{412823E1-9642-290C-BFB7-A007D14A7D6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3" creationId="{977E8C36-90ED-E693-C89E-57DCFE822F54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4" creationId="{FD6DF791-2646-B989-99C1-F3F9434BB0A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5" creationId="{56D86E9C-AB13-0109-1E0E-92C928663391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" creationId="{BE1AA4B7-AAF1-7FD2-3F0E-39BB74B21ED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9" creationId="{28C09F76-65D3-8500-94F8-44480A012B27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1" creationId="{82E98847-6082-7A76-B7BD-6053AE14F9C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2" creationId="{BB26746E-2D0B-224D-DE4B-B5449DCE7A4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3" creationId="{083A1165-120F-9675-E2D9-26F1A48BEF9D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4" creationId="{3ED596FD-2D30-016C-46B1-3E92405C14BF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5" creationId="{19BC739F-3A97-9CBA-EA95-7D5C7F30149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6" creationId="{B6E3EC33-9671-7C35-0394-F62B6749654F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7" creationId="{D99E8503-0CE5-684B-59AA-557574E7C92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8" creationId="{1870C82A-E88D-7831-E29B-76F13512603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29" creationId="{71490AB2-9165-F5C0-51C1-7568AE3B518C}"/>
          </ac:spMkLst>
        </pc:spChg>
        <pc:spChg chg="del">
          <ac:chgData name="Nguyen Kim Hai My" userId="d0f7ca6c666f6d2e" providerId="LiveId" clId="{BC3A4D1F-B8CF-4E76-836F-EC397FF4FEE2}" dt="2024-01-16T01:46:01.814" v="2241" actId="478"/>
          <ac:spMkLst>
            <pc:docMk/>
            <pc:sldMk cId="2006492622" sldId="318"/>
            <ac:spMk id="30" creationId="{9747E1CB-89A3-87CC-9019-FA74FFA704CB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31" creationId="{5E2D026D-C5C8-AC65-81FB-CAA1EDC9351B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32" creationId="{C4DAC217-2812-674C-8DCA-A875B0014962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33" creationId="{85F9A740-FCEC-8491-2DAF-337B087AD1CC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34" creationId="{946310E5-B830-F6AF-5434-9ACEEF5E78D3}"/>
          </ac:spMkLst>
        </pc:spChg>
        <pc:spChg chg="del">
          <ac:chgData name="Nguyen Kim Hai My" userId="d0f7ca6c666f6d2e" providerId="LiveId" clId="{BC3A4D1F-B8CF-4E76-836F-EC397FF4FEE2}" dt="2024-01-16T01:46:08.525" v="2247" actId="478"/>
          <ac:spMkLst>
            <pc:docMk/>
            <pc:sldMk cId="2006492622" sldId="318"/>
            <ac:spMk id="35" creationId="{2809122C-14A5-1D15-5211-DB416FFB9CFB}"/>
          </ac:spMkLst>
        </pc:spChg>
        <pc:spChg chg="del">
          <ac:chgData name="Nguyen Kim Hai My" userId="d0f7ca6c666f6d2e" providerId="LiveId" clId="{BC3A4D1F-B8CF-4E76-836F-EC397FF4FEE2}" dt="2024-01-16T01:45:49.133" v="2229" actId="478"/>
          <ac:spMkLst>
            <pc:docMk/>
            <pc:sldMk cId="2006492622" sldId="318"/>
            <ac:spMk id="36" creationId="{E0953F7D-8F73-E4F4-C1AA-D19F2BD7A070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37" creationId="{9F41C9AA-00A3-52A0-168E-F7CF27DA3C4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38" creationId="{3AB88A54-6842-D737-40EF-ED718BE65B6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39" creationId="{88854210-5AD2-9F68-F74A-A2D0D85CFCA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0" creationId="{60F56E1D-B5F8-37A3-FC91-68471D0F7D82}"/>
          </ac:spMkLst>
        </pc:spChg>
        <pc:spChg chg="del">
          <ac:chgData name="Nguyen Kim Hai My" userId="d0f7ca6c666f6d2e" providerId="LiveId" clId="{BC3A4D1F-B8CF-4E76-836F-EC397FF4FEE2}" dt="2024-01-16T01:46:04.048" v="2243" actId="478"/>
          <ac:spMkLst>
            <pc:docMk/>
            <pc:sldMk cId="2006492622" sldId="318"/>
            <ac:spMk id="41" creationId="{834DCCD3-0CFE-2E91-325E-78D795D733E2}"/>
          </ac:spMkLst>
        </pc:spChg>
        <pc:spChg chg="del">
          <ac:chgData name="Nguyen Kim Hai My" userId="d0f7ca6c666f6d2e" providerId="LiveId" clId="{BC3A4D1F-B8CF-4E76-836F-EC397FF4FEE2}" dt="2024-01-16T01:45:44.466" v="2225" actId="478"/>
          <ac:spMkLst>
            <pc:docMk/>
            <pc:sldMk cId="2006492622" sldId="318"/>
            <ac:spMk id="42" creationId="{8CA165C4-E9B8-244C-957F-ADA6A2CE4401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3" creationId="{9235C1B9-9E72-170B-C85E-54230B6CD64D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4" creationId="{D01C70F8-F6C1-C5BE-CE70-CD149FF9B3F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5" creationId="{0F527840-62A2-7F6D-2A41-2871148A97E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6" creationId="{3A163663-51E4-50AA-06C0-45F26631203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7" creationId="{533F874A-80D8-8EF7-57EB-9C7E1EBDA92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8" creationId="{6C8C5D63-30BA-A6F1-E6A5-261F7EBC8D64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49" creationId="{F901A91A-9560-C6E0-28FA-75FA1FFDD30B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0" creationId="{87B2DD73-1B43-2B2B-D26D-0BCD2ACB8EAF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1" creationId="{0D42F0F1-53EB-4F7F-E78C-C327722EBA9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2" creationId="{D7B9D1F0-C194-EA6C-8E8C-B0D777DD77C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3" creationId="{3CED9B12-5569-A123-CC22-04BF2BC00B7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4" creationId="{6C11F1CA-901D-5826-A851-0AC9A2B642DC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5" creationId="{6CA5D368-716B-55EA-0534-DD2760530085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6" creationId="{C2FABF78-A8BD-7A29-E59F-96C63DE04D79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7" creationId="{81BCAD89-3566-993D-25E0-0939639F0A0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8" creationId="{DCBAFEC3-C8E3-6C08-05DA-A95528DE071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59" creationId="{F6CFF7A1-D001-3C03-E69D-E117A916811B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60" creationId="{C5B95A79-82B9-C6AE-0F1D-0AF9DB4FD867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61" creationId="{A92897F1-0E0A-C150-6E95-741EAB93B5D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62" creationId="{C4D3496C-C070-243F-7824-B814D90E7F1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63" creationId="{7A66F5E7-33D2-F5C5-E234-2D734CD49DC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2" creationId="{0E2ACB29-CA74-9408-4A5D-41A0CEC931C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3" creationId="{2552C13B-6904-F682-0348-1FF68F4C835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4" creationId="{D53B7F9E-103C-6343-E80E-84FE200FB021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5" creationId="{043BB125-46A1-46B7-A49A-A3F603BDAFE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6" creationId="{F1AA276C-6EAE-7D85-578B-3369BECCA40D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8" creationId="{E991F153-DCED-76B0-4A5B-2C7CFC1102BA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799" creationId="{EF2B9AC1-5B45-965B-D659-585AAFFC83B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0" creationId="{386A8BE2-CEC4-0CF8-1FC8-A69DD1C9FD0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1" creationId="{B6FD2352-2826-DE7F-9AFC-A31089AC8111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2" creationId="{CA9ABEE8-166D-5F51-B26A-ABEBFD9FC4A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3" creationId="{31114B02-E35E-D630-17A4-4114A1725BFD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4" creationId="{E294D4BE-361A-8997-C140-A59195062BBC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5" creationId="{C213A57D-C913-00F4-9051-CDC58225A45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6" creationId="{C29DE8A6-8DDB-04A9-9965-CF43A262AF0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7" creationId="{E3441661-1725-41A0-D120-3C5B4CA381FD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8" creationId="{7FD16F68-E005-ABA3-BD1A-A520168A3E0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09" creationId="{3BAB63B2-77C3-66FE-AAF4-643FB8BBC805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0" creationId="{0724EAFD-7F5B-6146-1AE2-74C597362469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1" creationId="{E0203700-BD40-E414-C523-A24089E0691A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2" creationId="{E49E31A1-0048-59E7-7F96-C671DC8E082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3" creationId="{7C33888B-4A8A-C1D9-1829-21D6DAA218F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4" creationId="{103D3037-DD71-56D9-3B76-1253702CC59A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5" creationId="{1267C443-3E54-9BB3-5742-448F166CE35F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6" creationId="{23ED6D09-7533-EDC7-0C90-FF36F3267A99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7" creationId="{4B0787AA-B6F3-77F9-FFEF-69BC0829CBD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8" creationId="{4F398095-0C8B-CC41-6616-8B7DC22F817B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19" creationId="{DA0CD927-4094-8D40-E374-A561909A8BD7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0" creationId="{099C5813-04DA-D742-07CA-77864B1C0104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1" creationId="{6E114DFE-99B4-04A2-7C52-EE02B7793A4F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2" creationId="{E301E6B4-A002-D125-4C54-70167CF3CC7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3" creationId="{8B1751BB-4908-DFE5-F636-55CCC99ACB11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4" creationId="{CF262B61-C3BB-F0E7-EC20-8204BFCFB85E}"/>
          </ac:spMkLst>
        </pc:spChg>
        <pc:spChg chg="del">
          <ac:chgData name="Nguyen Kim Hai My" userId="d0f7ca6c666f6d2e" providerId="LiveId" clId="{BC3A4D1F-B8CF-4E76-836F-EC397FF4FEE2}" dt="2024-01-16T01:45:45.844" v="2226" actId="478"/>
          <ac:spMkLst>
            <pc:docMk/>
            <pc:sldMk cId="2006492622" sldId="318"/>
            <ac:spMk id="1825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6" creationId="{E271CEF3-D089-AF96-899E-7729523DFDFE}"/>
          </ac:spMkLst>
        </pc:spChg>
        <pc:spChg chg="del">
          <ac:chgData name="Nguyen Kim Hai My" userId="d0f7ca6c666f6d2e" providerId="LiveId" clId="{BC3A4D1F-B8CF-4E76-836F-EC397FF4FEE2}" dt="2024-01-16T01:45:47.083" v="2227" actId="478"/>
          <ac:spMkLst>
            <pc:docMk/>
            <pc:sldMk cId="2006492622" sldId="318"/>
            <ac:spMk id="1827" creationId="{00000000-0000-0000-0000-000000000000}"/>
          </ac:spMkLst>
        </pc:spChg>
        <pc:spChg chg="del">
          <ac:chgData name="Nguyen Kim Hai My" userId="d0f7ca6c666f6d2e" providerId="LiveId" clId="{BC3A4D1F-B8CF-4E76-836F-EC397FF4FEE2}" dt="2024-01-16T01:46:02.919" v="2242" actId="478"/>
          <ac:spMkLst>
            <pc:docMk/>
            <pc:sldMk cId="2006492622" sldId="318"/>
            <ac:spMk id="1828" creationId="{00000000-0000-0000-0000-00000000000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29" creationId="{F4E78645-A5DC-C26F-E07A-0B75F6C03CA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1" creationId="{882E7043-F58E-7DC7-49BD-49E25EC9F23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2" creationId="{F93282D1-7E92-3B54-5C2F-1AAB68A00020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3" creationId="{908DE523-3E53-6F9A-B9AD-2906121553C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4" creationId="{12C1B73D-6414-3AAB-510A-E2AAF30EDAAC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5" creationId="{582E69FD-0CB8-D86E-6523-21BBA1151175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7" creationId="{763625CE-BC26-7A38-2E90-1A1D3A3FE705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8" creationId="{7123AAAA-10F3-8F56-7CFC-14E52057B17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39" creationId="{153DBE29-0FA1-04B9-3134-37785F15E12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0" creationId="{C7A22C3F-625C-89C7-3182-92E3E638E868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1" creationId="{FC4098EF-8701-96B1-63F6-87B66AF77182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2" creationId="{4B65ACB9-6C5E-678D-7E4D-9121DA3C7106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6" creationId="{08815589-A605-76BB-1A1E-5F5E8C9969C7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7" creationId="{620CECC7-B1D7-42C7-5AF8-6F0B3B99C889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8" creationId="{05D32775-5409-E557-6E1B-6D089A52E9C7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49" creationId="{7877A244-9BA4-9EE2-83DD-D3344871CDDE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50" creationId="{EF935581-381A-E407-A63C-5E94D802A233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51" creationId="{2413CE3F-FAF1-10E6-F04C-BEE631115984}"/>
          </ac:spMkLst>
        </pc:spChg>
        <pc:spChg chg="mod">
          <ac:chgData name="Nguyen Kim Hai My" userId="d0f7ca6c666f6d2e" providerId="LiveId" clId="{BC3A4D1F-B8CF-4E76-836F-EC397FF4FEE2}" dt="2024-01-16T01:46:19.629" v="2248"/>
          <ac:spMkLst>
            <pc:docMk/>
            <pc:sldMk cId="2006492622" sldId="318"/>
            <ac:spMk id="1852" creationId="{EBE82012-909C-212A-FD86-35E2434FB81E}"/>
          </ac:spMkLst>
        </pc:spChg>
        <pc:spChg chg="add mod">
          <ac:chgData name="Nguyen Kim Hai My" userId="d0f7ca6c666f6d2e" providerId="LiveId" clId="{BC3A4D1F-B8CF-4E76-836F-EC397FF4FEE2}" dt="2024-01-16T01:47:12.160" v="2264" actId="1076"/>
          <ac:spMkLst>
            <pc:docMk/>
            <pc:sldMk cId="2006492622" sldId="318"/>
            <ac:spMk id="1853" creationId="{5FC8AACE-588D-4983-5FBB-6EDA13709909}"/>
          </ac:spMkLst>
        </pc:spChg>
        <pc:spChg chg="add mod">
          <ac:chgData name="Nguyen Kim Hai My" userId="d0f7ca6c666f6d2e" providerId="LiveId" clId="{BC3A4D1F-B8CF-4E76-836F-EC397FF4FEE2}" dt="2024-01-16T01:47:19.980" v="2265" actId="207"/>
          <ac:spMkLst>
            <pc:docMk/>
            <pc:sldMk cId="2006492622" sldId="318"/>
            <ac:spMk id="1854" creationId="{09B16AAB-CF46-E70F-B19C-BB88645E8B0B}"/>
          </ac:spMkLst>
        </pc:spChg>
        <pc:grpChg chg="add mod">
          <ac:chgData name="Nguyen Kim Hai My" userId="d0f7ca6c666f6d2e" providerId="LiveId" clId="{BC3A4D1F-B8CF-4E76-836F-EC397FF4FEE2}" dt="2024-01-16T01:46:23.290" v="2249" actId="1076"/>
          <ac:grpSpMkLst>
            <pc:docMk/>
            <pc:sldMk cId="2006492622" sldId="318"/>
            <ac:grpSpMk id="8" creationId="{34AB92FD-B347-9493-C96C-159CEEC3EE28}"/>
          </ac:grpSpMkLst>
        </pc:grpChg>
        <pc:grpChg chg="add mod">
          <ac:chgData name="Nguyen Kim Hai My" userId="d0f7ca6c666f6d2e" providerId="LiveId" clId="{BC3A4D1F-B8CF-4E76-836F-EC397FF4FEE2}" dt="2024-01-16T01:46:23.290" v="2249" actId="1076"/>
          <ac:grpSpMkLst>
            <pc:docMk/>
            <pc:sldMk cId="2006492622" sldId="318"/>
            <ac:grpSpMk id="1797" creationId="{EC201B55-7AD7-CA2C-AD2B-03F8FBD8AE40}"/>
          </ac:grpSpMkLst>
        </pc:grpChg>
        <pc:grpChg chg="add mod">
          <ac:chgData name="Nguyen Kim Hai My" userId="d0f7ca6c666f6d2e" providerId="LiveId" clId="{BC3A4D1F-B8CF-4E76-836F-EC397FF4FEE2}" dt="2024-01-16T01:46:23.290" v="2249" actId="1076"/>
          <ac:grpSpMkLst>
            <pc:docMk/>
            <pc:sldMk cId="2006492622" sldId="318"/>
            <ac:grpSpMk id="1836" creationId="{EAF159DB-5D62-DFF9-0F99-1CB2072BB1DC}"/>
          </ac:grpSpMkLst>
        </pc:grpChg>
        <pc:picChg chg="del">
          <ac:chgData name="Nguyen Kim Hai My" userId="d0f7ca6c666f6d2e" providerId="LiveId" clId="{BC3A4D1F-B8CF-4E76-836F-EC397FF4FEE2}" dt="2024-01-16T01:45:55.527" v="2234" actId="478"/>
          <ac:picMkLst>
            <pc:docMk/>
            <pc:sldMk cId="2006492622" sldId="318"/>
            <ac:picMk id="16" creationId="{3ADBABBD-2FA7-A283-9983-B49E3EEA89D6}"/>
          </ac:picMkLst>
        </pc:picChg>
        <pc:picChg chg="del">
          <ac:chgData name="Nguyen Kim Hai My" userId="d0f7ca6c666f6d2e" providerId="LiveId" clId="{BC3A4D1F-B8CF-4E76-836F-EC397FF4FEE2}" dt="2024-01-16T01:45:56.032" v="2235" actId="478"/>
          <ac:picMkLst>
            <pc:docMk/>
            <pc:sldMk cId="2006492622" sldId="318"/>
            <ac:picMk id="18" creationId="{46DA296D-54B8-DECC-E2C8-BD53C19B8417}"/>
          </ac:picMkLst>
        </pc:picChg>
        <pc:picChg chg="del">
          <ac:chgData name="Nguyen Kim Hai My" userId="d0f7ca6c666f6d2e" providerId="LiveId" clId="{BC3A4D1F-B8CF-4E76-836F-EC397FF4FEE2}" dt="2024-01-16T01:45:54.765" v="2232" actId="478"/>
          <ac:picMkLst>
            <pc:docMk/>
            <pc:sldMk cId="2006492622" sldId="318"/>
            <ac:picMk id="20" creationId="{688773F8-2D02-C693-6696-B2FA32F129CB}"/>
          </ac:picMkLst>
        </pc:picChg>
        <pc:picChg chg="del">
          <ac:chgData name="Nguyen Kim Hai My" userId="d0f7ca6c666f6d2e" providerId="LiveId" clId="{BC3A4D1F-B8CF-4E76-836F-EC397FF4FEE2}" dt="2024-01-16T01:45:55.105" v="2233" actId="478"/>
          <ac:picMkLst>
            <pc:docMk/>
            <pc:sldMk cId="2006492622" sldId="318"/>
            <ac:picMk id="1026" creationId="{4197BECB-0811-2A23-7B2A-4B16675AB47B}"/>
          </ac:picMkLst>
        </pc:picChg>
        <pc:picChg chg="del">
          <ac:chgData name="Nguyen Kim Hai My" userId="d0f7ca6c666f6d2e" providerId="LiveId" clId="{BC3A4D1F-B8CF-4E76-836F-EC397FF4FEE2}" dt="2024-01-16T01:45:53.950" v="2231" actId="478"/>
          <ac:picMkLst>
            <pc:docMk/>
            <pc:sldMk cId="2006492622" sldId="318"/>
            <ac:picMk id="1030" creationId="{29A6EEA0-6E7B-BE76-286A-D50305F3BD2F}"/>
          </ac:picMkLst>
        </pc:picChg>
        <pc:cxnChg chg="del">
          <ac:chgData name="Nguyen Kim Hai My" userId="d0f7ca6c666f6d2e" providerId="LiveId" clId="{BC3A4D1F-B8CF-4E76-836F-EC397FF4FEE2}" dt="2024-01-16T01:45:56.616" v="2236" actId="478"/>
          <ac:cxnSpMkLst>
            <pc:docMk/>
            <pc:sldMk cId="2006492622" sldId="318"/>
            <ac:cxnSpMk id="1830" creationId="{00000000-0000-0000-0000-000000000000}"/>
          </ac:cxnSpMkLst>
        </pc:cxnChg>
      </pc:sldChg>
      <pc:sldChg chg="addSp delSp modSp new del mod modClrScheme chgLayout">
        <pc:chgData name="Nguyen Kim Hai My" userId="d0f7ca6c666f6d2e" providerId="LiveId" clId="{BC3A4D1F-B8CF-4E76-836F-EC397FF4FEE2}" dt="2024-01-12T08:29:45.900" v="1999" actId="47"/>
        <pc:sldMkLst>
          <pc:docMk/>
          <pc:sldMk cId="3262559491" sldId="318"/>
        </pc:sldMkLst>
        <pc:spChg chg="del mod ord">
          <ac:chgData name="Nguyen Kim Hai My" userId="d0f7ca6c666f6d2e" providerId="LiveId" clId="{BC3A4D1F-B8CF-4E76-836F-EC397FF4FEE2}" dt="2024-01-12T08:26:02.856" v="1966" actId="700"/>
          <ac:spMkLst>
            <pc:docMk/>
            <pc:sldMk cId="3262559491" sldId="318"/>
            <ac:spMk id="2" creationId="{6C6E8493-01D4-B18E-A3A8-F16481F8B678}"/>
          </ac:spMkLst>
        </pc:spChg>
        <pc:spChg chg="del mod ord">
          <ac:chgData name="Nguyen Kim Hai My" userId="d0f7ca6c666f6d2e" providerId="LiveId" clId="{BC3A4D1F-B8CF-4E76-836F-EC397FF4FEE2}" dt="2024-01-12T08:26:02.856" v="1966" actId="700"/>
          <ac:spMkLst>
            <pc:docMk/>
            <pc:sldMk cId="3262559491" sldId="318"/>
            <ac:spMk id="3" creationId="{167FD10A-B2D6-6CDD-3CE2-A54F9CA6879D}"/>
          </ac:spMkLst>
        </pc:spChg>
        <pc:spChg chg="add del mod ord">
          <ac:chgData name="Nguyen Kim Hai My" userId="d0f7ca6c666f6d2e" providerId="LiveId" clId="{BC3A4D1F-B8CF-4E76-836F-EC397FF4FEE2}" dt="2024-01-12T08:28:30.121" v="1990" actId="700"/>
          <ac:spMkLst>
            <pc:docMk/>
            <pc:sldMk cId="3262559491" sldId="318"/>
            <ac:spMk id="4" creationId="{E3282CAC-EC43-7226-AC2A-480D52CC43B7}"/>
          </ac:spMkLst>
        </pc:spChg>
        <pc:spChg chg="add del mod ord">
          <ac:chgData name="Nguyen Kim Hai My" userId="d0f7ca6c666f6d2e" providerId="LiveId" clId="{BC3A4D1F-B8CF-4E76-836F-EC397FF4FEE2}" dt="2024-01-12T08:28:30.121" v="1990" actId="700"/>
          <ac:spMkLst>
            <pc:docMk/>
            <pc:sldMk cId="3262559491" sldId="318"/>
            <ac:spMk id="5" creationId="{5AA795C3-91D9-AF91-1244-FC2717E93E2F}"/>
          </ac:spMkLst>
        </pc:spChg>
        <pc:spChg chg="add del mod ord">
          <ac:chgData name="Nguyen Kim Hai My" userId="d0f7ca6c666f6d2e" providerId="LiveId" clId="{BC3A4D1F-B8CF-4E76-836F-EC397FF4FEE2}" dt="2024-01-12T08:26:56.686" v="1980" actId="478"/>
          <ac:spMkLst>
            <pc:docMk/>
            <pc:sldMk cId="3262559491" sldId="318"/>
            <ac:spMk id="6" creationId="{5222A95C-AF9A-87F3-B7E4-93F55FEE9B32}"/>
          </ac:spMkLst>
        </pc:spChg>
        <pc:spChg chg="add del mod ord">
          <ac:chgData name="Nguyen Kim Hai My" userId="d0f7ca6c666f6d2e" providerId="LiveId" clId="{BC3A4D1F-B8CF-4E76-836F-EC397FF4FEE2}" dt="2024-01-12T08:28:38.080" v="1991" actId="478"/>
          <ac:spMkLst>
            <pc:docMk/>
            <pc:sldMk cId="3262559491" sldId="318"/>
            <ac:spMk id="15" creationId="{00FF7EB3-D6D2-2F8A-E9C9-2085547FBB59}"/>
          </ac:spMkLst>
        </pc:spChg>
        <pc:picChg chg="add mod">
          <ac:chgData name="Nguyen Kim Hai My" userId="d0f7ca6c666f6d2e" providerId="LiveId" clId="{BC3A4D1F-B8CF-4E76-836F-EC397FF4FEE2}" dt="2024-01-12T08:26:32.202" v="1974" actId="931"/>
          <ac:picMkLst>
            <pc:docMk/>
            <pc:sldMk cId="3262559491" sldId="318"/>
            <ac:picMk id="8" creationId="{49020855-2AE5-937B-822E-1BA6B21C7B3F}"/>
          </ac:picMkLst>
        </pc:picChg>
        <pc:picChg chg="add mod">
          <ac:chgData name="Nguyen Kim Hai My" userId="d0f7ca6c666f6d2e" providerId="LiveId" clId="{BC3A4D1F-B8CF-4E76-836F-EC397FF4FEE2}" dt="2024-01-12T08:26:44.445" v="1976" actId="931"/>
          <ac:picMkLst>
            <pc:docMk/>
            <pc:sldMk cId="3262559491" sldId="318"/>
            <ac:picMk id="10" creationId="{83129544-A02C-B12B-0F8C-F517594B69F2}"/>
          </ac:picMkLst>
        </pc:picChg>
        <pc:picChg chg="add mod">
          <ac:chgData name="Nguyen Kim Hai My" userId="d0f7ca6c666f6d2e" providerId="LiveId" clId="{BC3A4D1F-B8CF-4E76-836F-EC397FF4FEE2}" dt="2024-01-12T08:26:52.002" v="1978" actId="931"/>
          <ac:picMkLst>
            <pc:docMk/>
            <pc:sldMk cId="3262559491" sldId="318"/>
            <ac:picMk id="12" creationId="{810BEC93-E41C-E099-17A5-108120967ED3}"/>
          </ac:picMkLst>
        </pc:picChg>
        <pc:picChg chg="add del mod modCrop">
          <ac:chgData name="Nguyen Kim Hai My" userId="d0f7ca6c666f6d2e" providerId="LiveId" clId="{BC3A4D1F-B8CF-4E76-836F-EC397FF4FEE2}" dt="2024-01-12T08:28:01.479" v="1989" actId="478"/>
          <ac:picMkLst>
            <pc:docMk/>
            <pc:sldMk cId="3262559491" sldId="318"/>
            <ac:picMk id="14" creationId="{1F9F481A-CA54-012E-F5BF-F0238C525A90}"/>
          </ac:picMkLst>
        </pc:picChg>
        <pc:picChg chg="add mod">
          <ac:chgData name="Nguyen Kim Hai My" userId="d0f7ca6c666f6d2e" providerId="LiveId" clId="{BC3A4D1F-B8CF-4E76-836F-EC397FF4FEE2}" dt="2024-01-12T08:29:09.510" v="1996" actId="14100"/>
          <ac:picMkLst>
            <pc:docMk/>
            <pc:sldMk cId="3262559491" sldId="318"/>
            <ac:picMk id="17" creationId="{FBFBADE9-FEB3-32FD-65DD-9979DBFF5D6A}"/>
          </ac:picMkLst>
        </pc:picChg>
      </pc:sldChg>
      <pc:sldMasterChg chg="delSldLayout">
        <pc:chgData name="Nguyen Kim Hai My" userId="d0f7ca6c666f6d2e" providerId="LiveId" clId="{BC3A4D1F-B8CF-4E76-836F-EC397FF4FEE2}" dt="2024-01-16T01:47:36.046" v="2267" actId="47"/>
        <pc:sldMasterMkLst>
          <pc:docMk/>
          <pc:sldMasterMk cId="0" sldId="2147483690"/>
        </pc:sldMasterMkLst>
        <pc:sldLayoutChg chg="del">
          <pc:chgData name="Nguyen Kim Hai My" userId="d0f7ca6c666f6d2e" providerId="LiveId" clId="{BC3A4D1F-B8CF-4E76-836F-EC397FF4FEE2}" dt="2024-01-16T01:30:26.496" v="2158" actId="47"/>
          <pc:sldLayoutMkLst>
            <pc:docMk/>
            <pc:sldMasterMk cId="0" sldId="2147483690"/>
            <pc:sldLayoutMk cId="0" sldId="2147483650"/>
          </pc:sldLayoutMkLst>
        </pc:sldLayoutChg>
        <pc:sldLayoutChg chg="del">
          <pc:chgData name="Nguyen Kim Hai My" userId="d0f7ca6c666f6d2e" providerId="LiveId" clId="{BC3A4D1F-B8CF-4E76-836F-EC397FF4FEE2}" dt="2024-01-16T01:30:12.734" v="2145" actId="47"/>
          <pc:sldLayoutMkLst>
            <pc:docMk/>
            <pc:sldMasterMk cId="0" sldId="2147483690"/>
            <pc:sldLayoutMk cId="0" sldId="2147483652"/>
          </pc:sldLayoutMkLst>
        </pc:sldLayoutChg>
        <pc:sldLayoutChg chg="del">
          <pc:chgData name="Nguyen Kim Hai My" userId="d0f7ca6c666f6d2e" providerId="LiveId" clId="{BC3A4D1F-B8CF-4E76-836F-EC397FF4FEE2}" dt="2024-01-16T01:30:25.181" v="2157" actId="47"/>
          <pc:sldLayoutMkLst>
            <pc:docMk/>
            <pc:sldMasterMk cId="0" sldId="2147483690"/>
            <pc:sldLayoutMk cId="0" sldId="2147483653"/>
          </pc:sldLayoutMkLst>
        </pc:sldLayoutChg>
        <pc:sldLayoutChg chg="del">
          <pc:chgData name="Nguyen Kim Hai My" userId="d0f7ca6c666f6d2e" providerId="LiveId" clId="{BC3A4D1F-B8CF-4E76-836F-EC397FF4FEE2}" dt="2024-01-16T01:29:56.202" v="2130" actId="47"/>
          <pc:sldLayoutMkLst>
            <pc:docMk/>
            <pc:sldMasterMk cId="0" sldId="2147483690"/>
            <pc:sldLayoutMk cId="0" sldId="2147483655"/>
          </pc:sldLayoutMkLst>
        </pc:sldLayoutChg>
        <pc:sldLayoutChg chg="del">
          <pc:chgData name="Nguyen Kim Hai My" userId="d0f7ca6c666f6d2e" providerId="LiveId" clId="{BC3A4D1F-B8CF-4E76-836F-EC397FF4FEE2}" dt="2024-01-16T01:30:14.798" v="2150" actId="47"/>
          <pc:sldLayoutMkLst>
            <pc:docMk/>
            <pc:sldMasterMk cId="0" sldId="2147483690"/>
            <pc:sldLayoutMk cId="0" sldId="2147483656"/>
          </pc:sldLayoutMkLst>
        </pc:sldLayoutChg>
        <pc:sldLayoutChg chg="del">
          <pc:chgData name="Nguyen Kim Hai My" userId="d0f7ca6c666f6d2e" providerId="LiveId" clId="{BC3A4D1F-B8CF-4E76-836F-EC397FF4FEE2}" dt="2024-01-16T01:30:13.442" v="2148" actId="47"/>
          <pc:sldLayoutMkLst>
            <pc:docMk/>
            <pc:sldMasterMk cId="0" sldId="2147483690"/>
            <pc:sldLayoutMk cId="0" sldId="2147483657"/>
          </pc:sldLayoutMkLst>
        </pc:sldLayoutChg>
        <pc:sldLayoutChg chg="del">
          <pc:chgData name="Nguyen Kim Hai My" userId="d0f7ca6c666f6d2e" providerId="LiveId" clId="{BC3A4D1F-B8CF-4E76-836F-EC397FF4FEE2}" dt="2024-01-16T01:30:12.128" v="2143" actId="47"/>
          <pc:sldLayoutMkLst>
            <pc:docMk/>
            <pc:sldMasterMk cId="0" sldId="2147483690"/>
            <pc:sldLayoutMk cId="0" sldId="2147483660"/>
          </pc:sldLayoutMkLst>
        </pc:sldLayoutChg>
        <pc:sldLayoutChg chg="del">
          <pc:chgData name="Nguyen Kim Hai My" userId="d0f7ca6c666f6d2e" providerId="LiveId" clId="{BC3A4D1F-B8CF-4E76-836F-EC397FF4FEE2}" dt="2024-01-16T01:30:12.467" v="2144" actId="47"/>
          <pc:sldLayoutMkLst>
            <pc:docMk/>
            <pc:sldMasterMk cId="0" sldId="2147483690"/>
            <pc:sldLayoutMk cId="0" sldId="2147483661"/>
          </pc:sldLayoutMkLst>
        </pc:sldLayoutChg>
        <pc:sldLayoutChg chg="del">
          <pc:chgData name="Nguyen Kim Hai My" userId="d0f7ca6c666f6d2e" providerId="LiveId" clId="{BC3A4D1F-B8CF-4E76-836F-EC397FF4FEE2}" dt="2024-01-16T01:30:11.890" v="2142" actId="47"/>
          <pc:sldLayoutMkLst>
            <pc:docMk/>
            <pc:sldMasterMk cId="0" sldId="2147483690"/>
            <pc:sldLayoutMk cId="0" sldId="2147483662"/>
          </pc:sldLayoutMkLst>
        </pc:sldLayoutChg>
        <pc:sldLayoutChg chg="del">
          <pc:chgData name="Nguyen Kim Hai My" userId="d0f7ca6c666f6d2e" providerId="LiveId" clId="{BC3A4D1F-B8CF-4E76-836F-EC397FF4FEE2}" dt="2024-01-16T01:30:11.649" v="2141" actId="47"/>
          <pc:sldLayoutMkLst>
            <pc:docMk/>
            <pc:sldMasterMk cId="0" sldId="2147483690"/>
            <pc:sldLayoutMk cId="0" sldId="2147483663"/>
          </pc:sldLayoutMkLst>
        </pc:sldLayoutChg>
        <pc:sldLayoutChg chg="del">
          <pc:chgData name="Nguyen Kim Hai My" userId="d0f7ca6c666f6d2e" providerId="LiveId" clId="{BC3A4D1F-B8CF-4E76-836F-EC397FF4FEE2}" dt="2024-01-16T01:30:11.153" v="2139" actId="47"/>
          <pc:sldLayoutMkLst>
            <pc:docMk/>
            <pc:sldMasterMk cId="0" sldId="2147483690"/>
            <pc:sldLayoutMk cId="0" sldId="2147483664"/>
          </pc:sldLayoutMkLst>
        </pc:sldLayoutChg>
        <pc:sldLayoutChg chg="del">
          <pc:chgData name="Nguyen Kim Hai My" userId="d0f7ca6c666f6d2e" providerId="LiveId" clId="{BC3A4D1F-B8CF-4E76-836F-EC397FF4FEE2}" dt="2024-01-16T01:30:10.936" v="2138" actId="47"/>
          <pc:sldLayoutMkLst>
            <pc:docMk/>
            <pc:sldMasterMk cId="0" sldId="2147483690"/>
            <pc:sldLayoutMk cId="0" sldId="2147483665"/>
          </pc:sldLayoutMkLst>
        </pc:sldLayoutChg>
        <pc:sldLayoutChg chg="del">
          <pc:chgData name="Nguyen Kim Hai My" userId="d0f7ca6c666f6d2e" providerId="LiveId" clId="{BC3A4D1F-B8CF-4E76-836F-EC397FF4FEE2}" dt="2024-01-16T01:30:10.418" v="2136" actId="47"/>
          <pc:sldLayoutMkLst>
            <pc:docMk/>
            <pc:sldMasterMk cId="0" sldId="2147483690"/>
            <pc:sldLayoutMk cId="0" sldId="2147483666"/>
          </pc:sldLayoutMkLst>
        </pc:sldLayoutChg>
        <pc:sldLayoutChg chg="del">
          <pc:chgData name="Nguyen Kim Hai My" userId="d0f7ca6c666f6d2e" providerId="LiveId" clId="{BC3A4D1F-B8CF-4E76-836F-EC397FF4FEE2}" dt="2024-01-16T01:30:10.127" v="2135" actId="47"/>
          <pc:sldLayoutMkLst>
            <pc:docMk/>
            <pc:sldMasterMk cId="0" sldId="2147483690"/>
            <pc:sldLayoutMk cId="0" sldId="2147483667"/>
          </pc:sldLayoutMkLst>
        </pc:sldLayoutChg>
        <pc:sldLayoutChg chg="del">
          <pc:chgData name="Nguyen Kim Hai My" userId="d0f7ca6c666f6d2e" providerId="LiveId" clId="{BC3A4D1F-B8CF-4E76-836F-EC397FF4FEE2}" dt="2024-01-16T01:30:09.865" v="2134" actId="47"/>
          <pc:sldLayoutMkLst>
            <pc:docMk/>
            <pc:sldMasterMk cId="0" sldId="2147483690"/>
            <pc:sldLayoutMk cId="0" sldId="2147483668"/>
          </pc:sldLayoutMkLst>
        </pc:sldLayoutChg>
        <pc:sldLayoutChg chg="del">
          <pc:chgData name="Nguyen Kim Hai My" userId="d0f7ca6c666f6d2e" providerId="LiveId" clId="{BC3A4D1F-B8CF-4E76-836F-EC397FF4FEE2}" dt="2024-01-16T01:30:09.657" v="2133" actId="47"/>
          <pc:sldLayoutMkLst>
            <pc:docMk/>
            <pc:sldMasterMk cId="0" sldId="2147483690"/>
            <pc:sldLayoutMk cId="0" sldId="2147483669"/>
          </pc:sldLayoutMkLst>
        </pc:sldLayoutChg>
        <pc:sldLayoutChg chg="del">
          <pc:chgData name="Nguyen Kim Hai My" userId="d0f7ca6c666f6d2e" providerId="LiveId" clId="{BC3A4D1F-B8CF-4E76-836F-EC397FF4FEE2}" dt="2024-01-16T01:30:23.570" v="2153" actId="47"/>
          <pc:sldLayoutMkLst>
            <pc:docMk/>
            <pc:sldMasterMk cId="0" sldId="2147483690"/>
            <pc:sldLayoutMk cId="0" sldId="2147483672"/>
          </pc:sldLayoutMkLst>
        </pc:sldLayoutChg>
        <pc:sldLayoutChg chg="del">
          <pc:chgData name="Nguyen Kim Hai My" userId="d0f7ca6c666f6d2e" providerId="LiveId" clId="{BC3A4D1F-B8CF-4E76-836F-EC397FF4FEE2}" dt="2024-01-16T01:30:14.194" v="2149" actId="47"/>
          <pc:sldLayoutMkLst>
            <pc:docMk/>
            <pc:sldMasterMk cId="0" sldId="2147483690"/>
            <pc:sldLayoutMk cId="0" sldId="2147483673"/>
          </pc:sldLayoutMkLst>
        </pc:sldLayoutChg>
        <pc:sldLayoutChg chg="del">
          <pc:chgData name="Nguyen Kim Hai My" userId="d0f7ca6c666f6d2e" providerId="LiveId" clId="{BC3A4D1F-B8CF-4E76-836F-EC397FF4FEE2}" dt="2024-01-16T01:30:12.976" v="2146" actId="47"/>
          <pc:sldLayoutMkLst>
            <pc:docMk/>
            <pc:sldMasterMk cId="0" sldId="2147483690"/>
            <pc:sldLayoutMk cId="0" sldId="2147483674"/>
          </pc:sldLayoutMkLst>
        </pc:sldLayoutChg>
        <pc:sldLayoutChg chg="del">
          <pc:chgData name="Nguyen Kim Hai My" userId="d0f7ca6c666f6d2e" providerId="LiveId" clId="{BC3A4D1F-B8CF-4E76-836F-EC397FF4FEE2}" dt="2024-01-16T01:30:09.419" v="2132" actId="47"/>
          <pc:sldLayoutMkLst>
            <pc:docMk/>
            <pc:sldMasterMk cId="0" sldId="2147483690"/>
            <pc:sldLayoutMk cId="0" sldId="2147483675"/>
          </pc:sldLayoutMkLst>
        </pc:sldLayoutChg>
        <pc:sldLayoutChg chg="del">
          <pc:chgData name="Nguyen Kim Hai My" userId="d0f7ca6c666f6d2e" providerId="LiveId" clId="{BC3A4D1F-B8CF-4E76-836F-EC397FF4FEE2}" dt="2024-01-16T01:30:09.095" v="2131" actId="47"/>
          <pc:sldLayoutMkLst>
            <pc:docMk/>
            <pc:sldMasterMk cId="0" sldId="2147483690"/>
            <pc:sldLayoutMk cId="0" sldId="2147483678"/>
          </pc:sldLayoutMkLst>
        </pc:sldLayoutChg>
        <pc:sldLayoutChg chg="del">
          <pc:chgData name="Nguyen Kim Hai My" userId="d0f7ca6c666f6d2e" providerId="LiveId" clId="{BC3A4D1F-B8CF-4E76-836F-EC397FF4FEE2}" dt="2024-01-16T01:30:24.596" v="2156" actId="47"/>
          <pc:sldLayoutMkLst>
            <pc:docMk/>
            <pc:sldMasterMk cId="0" sldId="2147483690"/>
            <pc:sldLayoutMk cId="0" sldId="2147483679"/>
          </pc:sldLayoutMkLst>
        </pc:sldLayoutChg>
        <pc:sldLayoutChg chg="del">
          <pc:chgData name="Nguyen Kim Hai My" userId="d0f7ca6c666f6d2e" providerId="LiveId" clId="{BC3A4D1F-B8CF-4E76-836F-EC397FF4FEE2}" dt="2024-01-16T01:30:24.210" v="2155" actId="47"/>
          <pc:sldLayoutMkLst>
            <pc:docMk/>
            <pc:sldMasterMk cId="0" sldId="2147483690"/>
            <pc:sldLayoutMk cId="0" sldId="2147483680"/>
          </pc:sldLayoutMkLst>
        </pc:sldLayoutChg>
        <pc:sldLayoutChg chg="del">
          <pc:chgData name="Nguyen Kim Hai My" userId="d0f7ca6c666f6d2e" providerId="LiveId" clId="{BC3A4D1F-B8CF-4E76-836F-EC397FF4FEE2}" dt="2024-01-16T01:30:11.402" v="2140" actId="47"/>
          <pc:sldLayoutMkLst>
            <pc:docMk/>
            <pc:sldMasterMk cId="0" sldId="2147483690"/>
            <pc:sldLayoutMk cId="0" sldId="2147483681"/>
          </pc:sldLayoutMkLst>
        </pc:sldLayoutChg>
        <pc:sldLayoutChg chg="del">
          <pc:chgData name="Nguyen Kim Hai My" userId="d0f7ca6c666f6d2e" providerId="LiveId" clId="{BC3A4D1F-B8CF-4E76-836F-EC397FF4FEE2}" dt="2024-01-16T01:30:23.861" v="2154" actId="47"/>
          <pc:sldLayoutMkLst>
            <pc:docMk/>
            <pc:sldMasterMk cId="0" sldId="2147483690"/>
            <pc:sldLayoutMk cId="0" sldId="2147483682"/>
          </pc:sldLayoutMkLst>
        </pc:sldLayoutChg>
        <pc:sldLayoutChg chg="del">
          <pc:chgData name="Nguyen Kim Hai My" userId="d0f7ca6c666f6d2e" providerId="LiveId" clId="{BC3A4D1F-B8CF-4E76-836F-EC397FF4FEE2}" dt="2024-01-16T01:30:13.169" v="2147" actId="47"/>
          <pc:sldLayoutMkLst>
            <pc:docMk/>
            <pc:sldMasterMk cId="0" sldId="2147483690"/>
            <pc:sldLayoutMk cId="0" sldId="2147483684"/>
          </pc:sldLayoutMkLst>
        </pc:sldLayoutChg>
        <pc:sldLayoutChg chg="del">
          <pc:chgData name="Nguyen Kim Hai My" userId="d0f7ca6c666f6d2e" providerId="LiveId" clId="{BC3A4D1F-B8CF-4E76-836F-EC397FF4FEE2}" dt="2024-01-16T01:47:36.046" v="2267" actId="47"/>
          <pc:sldLayoutMkLst>
            <pc:docMk/>
            <pc:sldMasterMk cId="0" sldId="2147483690"/>
            <pc:sldLayoutMk cId="0" sldId="2147483685"/>
          </pc:sldLayoutMkLst>
        </pc:sldLayoutChg>
      </pc:sldMasterChg>
      <pc:sldMasterChg chg="del delSldLayout">
        <pc:chgData name="Nguyen Kim Hai My" userId="d0f7ca6c666f6d2e" providerId="LiveId" clId="{BC3A4D1F-B8CF-4E76-836F-EC397FF4FEE2}" dt="2024-01-16T01:24:09.860" v="2101" actId="47"/>
        <pc:sldMasterMkLst>
          <pc:docMk/>
          <pc:sldMasterMk cId="0" sldId="2147483691"/>
        </pc:sldMasterMkLst>
        <pc:sldLayoutChg chg="del">
          <pc:chgData name="Nguyen Kim Hai My" userId="d0f7ca6c666f6d2e" providerId="LiveId" clId="{BC3A4D1F-B8CF-4E76-836F-EC397FF4FEE2}" dt="2024-01-16T01:24:07.672" v="2096" actId="47"/>
          <pc:sldLayoutMkLst>
            <pc:docMk/>
            <pc:sldMasterMk cId="0" sldId="2147483691"/>
            <pc:sldLayoutMk cId="0" sldId="2147483688"/>
          </pc:sldLayoutMkLst>
        </pc:sldLayoutChg>
        <pc:sldLayoutChg chg="del">
          <pc:chgData name="Nguyen Kim Hai My" userId="d0f7ca6c666f6d2e" providerId="LiveId" clId="{BC3A4D1F-B8CF-4E76-836F-EC397FF4FEE2}" dt="2024-01-16T01:24:09.860" v="2101" actId="47"/>
          <pc:sldLayoutMkLst>
            <pc:docMk/>
            <pc:sldMasterMk cId="0" sldId="2147483691"/>
            <pc:sldLayoutMk cId="0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1562ac1b8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1562ac1b8c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1561bd6dd1d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1561bd6dd1d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38c0b0297e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38c0b0297e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3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561bd6dd1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561bd6dd1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38c0b0297e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38c0b0297e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8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561bd6dd1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561bd6dd1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fe7421d40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fe7421d40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53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60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68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37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3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875" y="29721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98618" y="25020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7200" y="3008401"/>
            <a:ext cx="8181125" cy="1622569"/>
            <a:chOff x="-517200" y="3008401"/>
            <a:chExt cx="8181125" cy="1622569"/>
          </a:xfrm>
        </p:grpSpPr>
        <p:sp>
          <p:nvSpPr>
            <p:cNvPr id="12" name="Google Shape;12;p2"/>
            <p:cNvSpPr/>
            <p:nvPr/>
          </p:nvSpPr>
          <p:spPr>
            <a:xfrm>
              <a:off x="4100880" y="3161262"/>
              <a:ext cx="3563045" cy="1469707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2875" y="3286292"/>
              <a:ext cx="6972138" cy="1314981"/>
              <a:chOff x="-72875" y="2823347"/>
              <a:chExt cx="6972138" cy="155233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2875" y="2825675"/>
                <a:ext cx="3563016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-517200" y="3008401"/>
              <a:ext cx="3419167" cy="1367286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509283" y="123277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-228868" y="1136802"/>
            <a:ext cx="1704336" cy="519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249400" y="-273476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6218401" y="445500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09508" y="26084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5100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556500" y="535000"/>
            <a:ext cx="60264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181000" y="3797503"/>
            <a:ext cx="27774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1"/>
          <p:cNvSpPr/>
          <p:nvPr/>
        </p:nvSpPr>
        <p:spPr>
          <a:xfrm>
            <a:off x="-1012293" y="2589521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-1012300" y="322650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31"/>
          <p:cNvGrpSpPr/>
          <p:nvPr/>
        </p:nvGrpSpPr>
        <p:grpSpPr>
          <a:xfrm>
            <a:off x="-1607050" y="3732267"/>
            <a:ext cx="6972138" cy="1314981"/>
            <a:chOff x="-72875" y="2823347"/>
            <a:chExt cx="6972138" cy="1552332"/>
          </a:xfrm>
        </p:grpSpPr>
        <p:sp>
          <p:nvSpPr>
            <p:cNvPr id="1157" name="Google Shape;1157;p31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9" name="Google Shape;1159;p31"/>
          <p:cNvSpPr/>
          <p:nvPr/>
        </p:nvSpPr>
        <p:spPr>
          <a:xfrm flipH="1">
            <a:off x="7186550" y="36288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"/>
          <p:cNvSpPr/>
          <p:nvPr/>
        </p:nvSpPr>
        <p:spPr>
          <a:xfrm>
            <a:off x="-91050" y="4375675"/>
            <a:ext cx="9321501" cy="847288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" name="Google Shape;1161;p31"/>
          <p:cNvGrpSpPr/>
          <p:nvPr/>
        </p:nvGrpSpPr>
        <p:grpSpPr>
          <a:xfrm>
            <a:off x="546679" y="4519234"/>
            <a:ext cx="471739" cy="437402"/>
            <a:chOff x="247670" y="4242199"/>
            <a:chExt cx="638089" cy="591643"/>
          </a:xfrm>
        </p:grpSpPr>
        <p:sp>
          <p:nvSpPr>
            <p:cNvPr id="1162" name="Google Shape;1162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31"/>
          <p:cNvGrpSpPr/>
          <p:nvPr/>
        </p:nvGrpSpPr>
        <p:grpSpPr>
          <a:xfrm>
            <a:off x="3864690" y="4519227"/>
            <a:ext cx="358287" cy="332207"/>
            <a:chOff x="247670" y="4242199"/>
            <a:chExt cx="638089" cy="591643"/>
          </a:xfrm>
        </p:grpSpPr>
        <p:sp>
          <p:nvSpPr>
            <p:cNvPr id="1170" name="Google Shape;1170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1"/>
          <p:cNvGrpSpPr/>
          <p:nvPr/>
        </p:nvGrpSpPr>
        <p:grpSpPr>
          <a:xfrm>
            <a:off x="8365204" y="4312709"/>
            <a:ext cx="471739" cy="437402"/>
            <a:chOff x="247670" y="4242199"/>
            <a:chExt cx="638089" cy="591643"/>
          </a:xfrm>
        </p:grpSpPr>
        <p:sp>
          <p:nvSpPr>
            <p:cNvPr id="1178" name="Google Shape;1178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31"/>
          <p:cNvSpPr txBox="1">
            <a:spLocks noGrp="1"/>
          </p:cNvSpPr>
          <p:nvPr>
            <p:ph type="subTitle" idx="1"/>
          </p:nvPr>
        </p:nvSpPr>
        <p:spPr>
          <a:xfrm>
            <a:off x="1516075" y="1987788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31"/>
          <p:cNvSpPr txBox="1">
            <a:spLocks noGrp="1"/>
          </p:cNvSpPr>
          <p:nvPr>
            <p:ph type="subTitle" idx="2"/>
          </p:nvPr>
        </p:nvSpPr>
        <p:spPr>
          <a:xfrm>
            <a:off x="1516077" y="1470288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188" name="Google Shape;1188;p31"/>
          <p:cNvSpPr txBox="1">
            <a:spLocks noGrp="1"/>
          </p:cNvSpPr>
          <p:nvPr>
            <p:ph type="subTitle" idx="3"/>
          </p:nvPr>
        </p:nvSpPr>
        <p:spPr>
          <a:xfrm>
            <a:off x="4921000" y="2974213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31"/>
          <p:cNvSpPr txBox="1">
            <a:spLocks noGrp="1"/>
          </p:cNvSpPr>
          <p:nvPr>
            <p:ph type="subTitle" idx="4"/>
          </p:nvPr>
        </p:nvSpPr>
        <p:spPr>
          <a:xfrm>
            <a:off x="4921000" y="2456713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7"/>
          <p:cNvSpPr/>
          <p:nvPr/>
        </p:nvSpPr>
        <p:spPr>
          <a:xfrm>
            <a:off x="8126926" y="2691688"/>
            <a:ext cx="1864143" cy="157909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/>
          <p:nvPr/>
        </p:nvSpPr>
        <p:spPr>
          <a:xfrm flipH="1">
            <a:off x="632770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7"/>
          <p:cNvSpPr/>
          <p:nvPr/>
        </p:nvSpPr>
        <p:spPr>
          <a:xfrm>
            <a:off x="-605243" y="27574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7"/>
          <p:cNvGrpSpPr/>
          <p:nvPr/>
        </p:nvGrpSpPr>
        <p:grpSpPr>
          <a:xfrm>
            <a:off x="1085925" y="3751692"/>
            <a:ext cx="6972138" cy="1314981"/>
            <a:chOff x="-72875" y="2823347"/>
            <a:chExt cx="6972138" cy="1552332"/>
          </a:xfrm>
        </p:grpSpPr>
        <p:sp>
          <p:nvSpPr>
            <p:cNvPr id="1440" name="Google Shape;1440;p37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7"/>
          <p:cNvSpPr/>
          <p:nvPr/>
        </p:nvSpPr>
        <p:spPr>
          <a:xfrm>
            <a:off x="-9105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7"/>
          <p:cNvSpPr/>
          <p:nvPr/>
        </p:nvSpPr>
        <p:spPr>
          <a:xfrm>
            <a:off x="7329858" y="29850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7"/>
          <p:cNvSpPr/>
          <p:nvPr/>
        </p:nvSpPr>
        <p:spPr>
          <a:xfrm>
            <a:off x="-91050" y="4204996"/>
            <a:ext cx="9321501" cy="101421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37"/>
          <p:cNvGrpSpPr/>
          <p:nvPr/>
        </p:nvGrpSpPr>
        <p:grpSpPr>
          <a:xfrm>
            <a:off x="481389" y="4495385"/>
            <a:ext cx="467400" cy="433438"/>
            <a:chOff x="247670" y="4242199"/>
            <a:chExt cx="638089" cy="591643"/>
          </a:xfrm>
        </p:grpSpPr>
        <p:sp>
          <p:nvSpPr>
            <p:cNvPr id="1446" name="Google Shape;1446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37"/>
          <p:cNvGrpSpPr/>
          <p:nvPr/>
        </p:nvGrpSpPr>
        <p:grpSpPr>
          <a:xfrm>
            <a:off x="2448329" y="4338162"/>
            <a:ext cx="363392" cy="337000"/>
            <a:chOff x="247670" y="4242199"/>
            <a:chExt cx="638089" cy="591643"/>
          </a:xfrm>
        </p:grpSpPr>
        <p:sp>
          <p:nvSpPr>
            <p:cNvPr id="1454" name="Google Shape;1454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7"/>
          <p:cNvGrpSpPr/>
          <p:nvPr/>
        </p:nvGrpSpPr>
        <p:grpSpPr>
          <a:xfrm>
            <a:off x="8132729" y="4554512"/>
            <a:ext cx="363392" cy="337000"/>
            <a:chOff x="247670" y="4242199"/>
            <a:chExt cx="638089" cy="591643"/>
          </a:xfrm>
        </p:grpSpPr>
        <p:sp>
          <p:nvSpPr>
            <p:cNvPr id="1462" name="Google Shape;1462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7"/>
          <p:cNvGrpSpPr/>
          <p:nvPr/>
        </p:nvGrpSpPr>
        <p:grpSpPr>
          <a:xfrm>
            <a:off x="6077289" y="4387210"/>
            <a:ext cx="467400" cy="433438"/>
            <a:chOff x="247670" y="4242199"/>
            <a:chExt cx="638089" cy="591643"/>
          </a:xfrm>
        </p:grpSpPr>
        <p:sp>
          <p:nvSpPr>
            <p:cNvPr id="1470" name="Google Shape;1470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37"/>
          <p:cNvSpPr/>
          <p:nvPr/>
        </p:nvSpPr>
        <p:spPr>
          <a:xfrm flipH="1">
            <a:off x="-497045" y="1301926"/>
            <a:ext cx="1667897" cy="50840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7"/>
          <p:cNvSpPr/>
          <p:nvPr/>
        </p:nvSpPr>
        <p:spPr>
          <a:xfrm flipH="1">
            <a:off x="4285592" y="964928"/>
            <a:ext cx="1105574" cy="337002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7"/>
          <p:cNvSpPr/>
          <p:nvPr/>
        </p:nvSpPr>
        <p:spPr>
          <a:xfrm>
            <a:off x="1881499" y="-269329"/>
            <a:ext cx="2315609" cy="70582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7"/>
          <p:cNvSpPr txBox="1">
            <a:spLocks noGrp="1"/>
          </p:cNvSpPr>
          <p:nvPr>
            <p:ph type="title" hasCustomPrompt="1"/>
          </p:nvPr>
        </p:nvSpPr>
        <p:spPr>
          <a:xfrm>
            <a:off x="122262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1" name="Google Shape;1481;p37"/>
          <p:cNvSpPr txBox="1">
            <a:spLocks noGrp="1"/>
          </p:cNvSpPr>
          <p:nvPr>
            <p:ph type="subTitle" idx="1"/>
          </p:nvPr>
        </p:nvSpPr>
        <p:spPr>
          <a:xfrm>
            <a:off x="122262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37"/>
          <p:cNvSpPr txBox="1">
            <a:spLocks noGrp="1"/>
          </p:cNvSpPr>
          <p:nvPr>
            <p:ph type="title" idx="2" hasCustomPrompt="1"/>
          </p:nvPr>
        </p:nvSpPr>
        <p:spPr>
          <a:xfrm>
            <a:off x="539117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3" name="Google Shape;1483;p37"/>
          <p:cNvSpPr txBox="1">
            <a:spLocks noGrp="1"/>
          </p:cNvSpPr>
          <p:nvPr>
            <p:ph type="subTitle" idx="3"/>
          </p:nvPr>
        </p:nvSpPr>
        <p:spPr>
          <a:xfrm>
            <a:off x="539117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-82750" y="32073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-1008493" y="27372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0"/>
          <p:cNvGrpSpPr/>
          <p:nvPr/>
        </p:nvGrpSpPr>
        <p:grpSpPr>
          <a:xfrm>
            <a:off x="4421550" y="3713155"/>
            <a:ext cx="6972138" cy="1314981"/>
            <a:chOff x="-72875" y="2823347"/>
            <a:chExt cx="6972138" cy="1552332"/>
          </a:xfrm>
        </p:grpSpPr>
        <p:sp>
          <p:nvSpPr>
            <p:cNvPr id="1572" name="Google Shape;1572;p40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0"/>
          <p:cNvSpPr/>
          <p:nvPr/>
        </p:nvSpPr>
        <p:spPr>
          <a:xfrm>
            <a:off x="-271325" y="35830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7558449" y="1213674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-91050" y="4282071"/>
            <a:ext cx="9321501" cy="9371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 flipH="1">
            <a:off x="-559524" y="1426698"/>
            <a:ext cx="1720127" cy="5243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1918793" y="276075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 flipH="1">
            <a:off x="6257268" y="-120550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0" name="Google Shape;1580;p40"/>
          <p:cNvGrpSpPr/>
          <p:nvPr/>
        </p:nvGrpSpPr>
        <p:grpSpPr>
          <a:xfrm>
            <a:off x="374618" y="4554164"/>
            <a:ext cx="424177" cy="392970"/>
            <a:chOff x="1098868" y="3880677"/>
            <a:chExt cx="424177" cy="392970"/>
          </a:xfrm>
        </p:grpSpPr>
        <p:sp>
          <p:nvSpPr>
            <p:cNvPr id="1581" name="Google Shape;1581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40"/>
          <p:cNvGrpSpPr/>
          <p:nvPr/>
        </p:nvGrpSpPr>
        <p:grpSpPr>
          <a:xfrm>
            <a:off x="7357193" y="4160764"/>
            <a:ext cx="424177" cy="392970"/>
            <a:chOff x="1098868" y="3880677"/>
            <a:chExt cx="424177" cy="392970"/>
          </a:xfrm>
        </p:grpSpPr>
        <p:sp>
          <p:nvSpPr>
            <p:cNvPr id="1589" name="Google Shape;1589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>
            <a:off x="8287556" y="4619712"/>
            <a:ext cx="282671" cy="261875"/>
            <a:chOff x="1098868" y="3880677"/>
            <a:chExt cx="424177" cy="392970"/>
          </a:xfrm>
        </p:grpSpPr>
        <p:sp>
          <p:nvSpPr>
            <p:cNvPr id="1597" name="Google Shape;1597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0"/>
          <p:cNvGrpSpPr/>
          <p:nvPr/>
        </p:nvGrpSpPr>
        <p:grpSpPr>
          <a:xfrm>
            <a:off x="2329589" y="4477569"/>
            <a:ext cx="282671" cy="261875"/>
            <a:chOff x="1098868" y="3880677"/>
            <a:chExt cx="424177" cy="392970"/>
          </a:xfrm>
        </p:grpSpPr>
        <p:sp>
          <p:nvSpPr>
            <p:cNvPr id="1605" name="Google Shape;1605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0"/>
          <p:cNvGrpSpPr/>
          <p:nvPr/>
        </p:nvGrpSpPr>
        <p:grpSpPr>
          <a:xfrm>
            <a:off x="4581714" y="4619694"/>
            <a:ext cx="282671" cy="261875"/>
            <a:chOff x="1098868" y="3880677"/>
            <a:chExt cx="424177" cy="392970"/>
          </a:xfrm>
        </p:grpSpPr>
        <p:sp>
          <p:nvSpPr>
            <p:cNvPr id="1613" name="Google Shape;1613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1"/>
          <p:cNvSpPr/>
          <p:nvPr/>
        </p:nvSpPr>
        <p:spPr>
          <a:xfrm>
            <a:off x="7780498" y="2154099"/>
            <a:ext cx="3214742" cy="2723166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1"/>
          <p:cNvSpPr/>
          <p:nvPr/>
        </p:nvSpPr>
        <p:spPr>
          <a:xfrm>
            <a:off x="6925958" y="3240956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1"/>
          <p:cNvSpPr/>
          <p:nvPr/>
        </p:nvSpPr>
        <p:spPr>
          <a:xfrm flipH="1">
            <a:off x="5916175" y="3696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1"/>
          <p:cNvSpPr/>
          <p:nvPr/>
        </p:nvSpPr>
        <p:spPr>
          <a:xfrm>
            <a:off x="-91050" y="4518124"/>
            <a:ext cx="9321501" cy="70101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1"/>
          <p:cNvGrpSpPr/>
          <p:nvPr/>
        </p:nvGrpSpPr>
        <p:grpSpPr>
          <a:xfrm>
            <a:off x="8594305" y="2532264"/>
            <a:ext cx="424177" cy="392970"/>
            <a:chOff x="1098868" y="3880677"/>
            <a:chExt cx="424177" cy="392970"/>
          </a:xfrm>
        </p:grpSpPr>
        <p:sp>
          <p:nvSpPr>
            <p:cNvPr id="1626" name="Google Shape;1626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/>
          <p:nvPr/>
        </p:nvSpPr>
        <p:spPr>
          <a:xfrm>
            <a:off x="-486251" y="315299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 flipH="1">
            <a:off x="-205425" y="2793771"/>
            <a:ext cx="1289230" cy="3929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 flipH="1">
            <a:off x="7603305" y="1139399"/>
            <a:ext cx="1651195" cy="50331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1"/>
          <p:cNvGrpSpPr/>
          <p:nvPr/>
        </p:nvGrpSpPr>
        <p:grpSpPr>
          <a:xfrm>
            <a:off x="7443622" y="3439311"/>
            <a:ext cx="336839" cy="312057"/>
            <a:chOff x="1098868" y="3880677"/>
            <a:chExt cx="424177" cy="392970"/>
          </a:xfrm>
        </p:grpSpPr>
        <p:sp>
          <p:nvSpPr>
            <p:cNvPr id="1637" name="Google Shape;1637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41"/>
          <p:cNvGrpSpPr/>
          <p:nvPr/>
        </p:nvGrpSpPr>
        <p:grpSpPr>
          <a:xfrm>
            <a:off x="8181222" y="4403111"/>
            <a:ext cx="336839" cy="312057"/>
            <a:chOff x="1098868" y="3880677"/>
            <a:chExt cx="424177" cy="392970"/>
          </a:xfrm>
        </p:grpSpPr>
        <p:sp>
          <p:nvSpPr>
            <p:cNvPr id="1645" name="Google Shape;1645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1"/>
          <p:cNvGrpSpPr/>
          <p:nvPr/>
        </p:nvGrpSpPr>
        <p:grpSpPr>
          <a:xfrm>
            <a:off x="598755" y="4391043"/>
            <a:ext cx="424177" cy="393009"/>
            <a:chOff x="1098868" y="3880677"/>
            <a:chExt cx="424177" cy="392970"/>
          </a:xfrm>
        </p:grpSpPr>
        <p:sp>
          <p:nvSpPr>
            <p:cNvPr id="1653" name="Google Shape;1653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5191960" y="2158150"/>
            <a:ext cx="1535986" cy="46814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186158" y="14093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410207" y="7113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-680242" y="32745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18700" y="1786023"/>
            <a:ext cx="4657464" cy="2844913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-744698" y="3534025"/>
            <a:ext cx="7931455" cy="1306598"/>
            <a:chOff x="-72875" y="2823335"/>
            <a:chExt cx="6972095" cy="1552332"/>
          </a:xfrm>
        </p:grpSpPr>
        <p:sp>
          <p:nvSpPr>
            <p:cNvPr id="33" name="Google Shape;33;p3"/>
            <p:cNvSpPr/>
            <p:nvPr/>
          </p:nvSpPr>
          <p:spPr>
            <a:xfrm>
              <a:off x="3399960" y="2823335"/>
              <a:ext cx="349926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-19650" y="4556576"/>
            <a:ext cx="9195786" cy="62114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9650" y="4335950"/>
            <a:ext cx="2342083" cy="841782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643466" y="4284557"/>
            <a:ext cx="581427" cy="539105"/>
            <a:chOff x="247670" y="4242199"/>
            <a:chExt cx="638089" cy="591643"/>
          </a:xfrm>
        </p:grpSpPr>
        <p:sp>
          <p:nvSpPr>
            <p:cNvPr id="38" name="Google Shape;3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-47125" y="4840625"/>
            <a:ext cx="9223348" cy="3792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967226" y="133625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334098" y="711325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17523" y="-159600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8166515" y="2570669"/>
            <a:ext cx="504920" cy="468167"/>
            <a:chOff x="247670" y="4242199"/>
            <a:chExt cx="638089" cy="591643"/>
          </a:xfrm>
        </p:grpSpPr>
        <p:sp>
          <p:nvSpPr>
            <p:cNvPr id="50" name="Google Shape;50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4782926" y="4284556"/>
            <a:ext cx="409015" cy="379243"/>
            <a:chOff x="247670" y="4242199"/>
            <a:chExt cx="638089" cy="591643"/>
          </a:xfrm>
        </p:grpSpPr>
        <p:sp>
          <p:nvSpPr>
            <p:cNvPr id="58" name="Google Shape;5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224900" y="1529375"/>
            <a:ext cx="36852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1800900" y="375003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8085351" y="3608681"/>
            <a:ext cx="1953429" cy="165472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-565900" y="3608674"/>
            <a:ext cx="1262406" cy="1172154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 flipH="1">
            <a:off x="7143325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-46486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09750" y="3950093"/>
            <a:ext cx="7619153" cy="982937"/>
            <a:chOff x="-72875" y="2823347"/>
            <a:chExt cx="6972138" cy="1552332"/>
          </a:xfrm>
        </p:grpSpPr>
        <p:sp>
          <p:nvSpPr>
            <p:cNvPr id="104" name="Google Shape;104;p5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-91050" y="4336727"/>
            <a:ext cx="9321501" cy="8825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>
            <a:off x="611768" y="4609327"/>
            <a:ext cx="424177" cy="392970"/>
            <a:chOff x="1098868" y="3880677"/>
            <a:chExt cx="424177" cy="392970"/>
          </a:xfrm>
        </p:grpSpPr>
        <p:sp>
          <p:nvSpPr>
            <p:cNvPr id="108" name="Google Shape;108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6414255" y="4520952"/>
            <a:ext cx="424177" cy="392970"/>
            <a:chOff x="1098868" y="3880677"/>
            <a:chExt cx="424177" cy="392970"/>
          </a:xfrm>
        </p:grpSpPr>
        <p:sp>
          <p:nvSpPr>
            <p:cNvPr id="116" name="Google Shape;116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8371309" y="4678491"/>
            <a:ext cx="274824" cy="254644"/>
            <a:chOff x="1098868" y="3880677"/>
            <a:chExt cx="424177" cy="392970"/>
          </a:xfrm>
        </p:grpSpPr>
        <p:sp>
          <p:nvSpPr>
            <p:cNvPr id="124" name="Google Shape;124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2075371" y="4590116"/>
            <a:ext cx="274824" cy="254644"/>
            <a:chOff x="1098868" y="3880677"/>
            <a:chExt cx="424177" cy="392970"/>
          </a:xfrm>
        </p:grpSpPr>
        <p:sp>
          <p:nvSpPr>
            <p:cNvPr id="132" name="Google Shape;132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151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48238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 flipH="1">
            <a:off x="8253898" y="2280300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flipH="1">
            <a:off x="6482826" y="2944244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-663249" y="2329475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40610" y="2737719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5667405" y="316126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1083625" y="3286292"/>
            <a:ext cx="6972138" cy="1314981"/>
            <a:chOff x="-72875" y="2823347"/>
            <a:chExt cx="6972138" cy="1552332"/>
          </a:xfrm>
        </p:grpSpPr>
        <p:sp>
          <p:nvSpPr>
            <p:cNvPr id="253" name="Google Shape;253;p8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8"/>
          <p:cNvSpPr/>
          <p:nvPr/>
        </p:nvSpPr>
        <p:spPr>
          <a:xfrm>
            <a:off x="-91050" y="30084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-5075" y="3959813"/>
            <a:ext cx="2739744" cy="1314943"/>
            <a:chOff x="-5071" y="3769221"/>
            <a:chExt cx="2952628" cy="1417117"/>
          </a:xfrm>
        </p:grpSpPr>
        <p:sp>
          <p:nvSpPr>
            <p:cNvPr id="258" name="Google Shape;258;p8"/>
            <p:cNvSpPr/>
            <p:nvPr/>
          </p:nvSpPr>
          <p:spPr>
            <a:xfrm>
              <a:off x="1268451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886920" y="4016849"/>
            <a:ext cx="638089" cy="591643"/>
            <a:chOff x="247670" y="4242199"/>
            <a:chExt cx="638089" cy="591643"/>
          </a:xfrm>
        </p:grpSpPr>
        <p:sp>
          <p:nvSpPr>
            <p:cNvPr id="261" name="Google Shape;261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699211" y="4442629"/>
            <a:ext cx="469378" cy="435212"/>
            <a:chOff x="247670" y="4242199"/>
            <a:chExt cx="638089" cy="591643"/>
          </a:xfrm>
        </p:grpSpPr>
        <p:sp>
          <p:nvSpPr>
            <p:cNvPr id="269" name="Google Shape;26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8"/>
          <p:cNvSpPr/>
          <p:nvPr/>
        </p:nvSpPr>
        <p:spPr>
          <a:xfrm>
            <a:off x="-820602" y="1026274"/>
            <a:ext cx="2572264" cy="78407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 flipH="1">
            <a:off x="7725677" y="709976"/>
            <a:ext cx="1940950" cy="59164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5046974" y="3980410"/>
            <a:ext cx="376728" cy="349306"/>
            <a:chOff x="247670" y="4242199"/>
            <a:chExt cx="638089" cy="591643"/>
          </a:xfrm>
        </p:grpSpPr>
        <p:sp>
          <p:nvSpPr>
            <p:cNvPr id="279" name="Google Shape;27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2814524" y="4442635"/>
            <a:ext cx="376728" cy="349306"/>
            <a:chOff x="247670" y="4242199"/>
            <a:chExt cx="638089" cy="591643"/>
          </a:xfrm>
        </p:grpSpPr>
        <p:sp>
          <p:nvSpPr>
            <p:cNvPr id="287" name="Google Shape;287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8"/>
          <p:cNvSpPr txBox="1">
            <a:spLocks noGrp="1"/>
          </p:cNvSpPr>
          <p:nvPr>
            <p:ph type="title"/>
          </p:nvPr>
        </p:nvSpPr>
        <p:spPr>
          <a:xfrm>
            <a:off x="1388100" y="349300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/>
          <p:nvPr/>
        </p:nvSpPr>
        <p:spPr>
          <a:xfrm flipH="1">
            <a:off x="8182980" y="2916913"/>
            <a:ext cx="1895988" cy="160600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-569793" y="216468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"/>
          <p:cNvSpPr/>
          <p:nvPr/>
        </p:nvSpPr>
        <p:spPr>
          <a:xfrm>
            <a:off x="964558" y="285429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-91050" y="3613175"/>
            <a:ext cx="9643805" cy="16060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-91050" y="4301713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13"/>
          <p:cNvGrpSpPr/>
          <p:nvPr/>
        </p:nvGrpSpPr>
        <p:grpSpPr>
          <a:xfrm>
            <a:off x="351423" y="2647610"/>
            <a:ext cx="495099" cy="458713"/>
            <a:chOff x="1098868" y="3880677"/>
            <a:chExt cx="424177" cy="392970"/>
          </a:xfrm>
        </p:grpSpPr>
        <p:sp>
          <p:nvSpPr>
            <p:cNvPr id="433" name="Google Shape;433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1726524" y="1447098"/>
            <a:ext cx="2354235" cy="71760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3"/>
          <p:cNvGrpSpPr/>
          <p:nvPr/>
        </p:nvGrpSpPr>
        <p:grpSpPr>
          <a:xfrm>
            <a:off x="1236467" y="3113586"/>
            <a:ext cx="296797" cy="274961"/>
            <a:chOff x="1098868" y="3880677"/>
            <a:chExt cx="424177" cy="392970"/>
          </a:xfrm>
        </p:grpSpPr>
        <p:sp>
          <p:nvSpPr>
            <p:cNvPr id="442" name="Google Shape;442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>
            <a:off x="459626" y="4643222"/>
            <a:ext cx="434357" cy="402440"/>
            <a:chOff x="1098868" y="3880677"/>
            <a:chExt cx="424177" cy="392970"/>
          </a:xfrm>
        </p:grpSpPr>
        <p:sp>
          <p:nvSpPr>
            <p:cNvPr id="450" name="Google Shape;450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4373774" y="4565368"/>
            <a:ext cx="369925" cy="342748"/>
            <a:chOff x="1098868" y="3880677"/>
            <a:chExt cx="424177" cy="392970"/>
          </a:xfrm>
        </p:grpSpPr>
        <p:sp>
          <p:nvSpPr>
            <p:cNvPr id="458" name="Google Shape;458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3"/>
          <p:cNvGrpSpPr/>
          <p:nvPr/>
        </p:nvGrpSpPr>
        <p:grpSpPr>
          <a:xfrm>
            <a:off x="8538072" y="4113510"/>
            <a:ext cx="262905" cy="243641"/>
            <a:chOff x="1098868" y="3880677"/>
            <a:chExt cx="424177" cy="392970"/>
          </a:xfrm>
        </p:grpSpPr>
        <p:sp>
          <p:nvSpPr>
            <p:cNvPr id="466" name="Google Shape;466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/>
          <p:nvPr/>
        </p:nvSpPr>
        <p:spPr>
          <a:xfrm flipH="1">
            <a:off x="-239590" y="375002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3"/>
          <p:cNvSpPr/>
          <p:nvPr/>
        </p:nvSpPr>
        <p:spPr>
          <a:xfrm flipH="1">
            <a:off x="4139543" y="240551"/>
            <a:ext cx="1320264" cy="40242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8094451" y="852275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4743700" y="1704913"/>
            <a:ext cx="368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" hasCustomPrompt="1"/>
          </p:nvPr>
        </p:nvSpPr>
        <p:spPr>
          <a:xfrm>
            <a:off x="6089050" y="686963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"/>
          </p:nvPr>
        </p:nvSpPr>
        <p:spPr>
          <a:xfrm>
            <a:off x="5319700" y="3718875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1_1_1_1_1_1_1_1_1_1_1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4"/>
          <p:cNvSpPr txBox="1">
            <a:spLocks noGrp="1"/>
          </p:cNvSpPr>
          <p:nvPr>
            <p:ph type="title"/>
          </p:nvPr>
        </p:nvSpPr>
        <p:spPr>
          <a:xfrm rot="-5400000">
            <a:off x="-1724500" y="2215650"/>
            <a:ext cx="4814700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5"/>
          <p:cNvSpPr/>
          <p:nvPr/>
        </p:nvSpPr>
        <p:spPr>
          <a:xfrm flipH="1">
            <a:off x="8164157" y="30500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-579068" y="283550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25"/>
          <p:cNvGrpSpPr/>
          <p:nvPr/>
        </p:nvGrpSpPr>
        <p:grpSpPr>
          <a:xfrm>
            <a:off x="-39600" y="3794550"/>
            <a:ext cx="9223249" cy="1348949"/>
            <a:chOff x="-39600" y="3553125"/>
            <a:chExt cx="9223249" cy="1348949"/>
          </a:xfrm>
        </p:grpSpPr>
        <p:sp>
          <p:nvSpPr>
            <p:cNvPr id="876" name="Google Shape;876;p25"/>
            <p:cNvSpPr/>
            <p:nvPr/>
          </p:nvSpPr>
          <p:spPr>
            <a:xfrm>
              <a:off x="5768300" y="3680200"/>
              <a:ext cx="3415349" cy="1221829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25"/>
            <p:cNvGrpSpPr/>
            <p:nvPr/>
          </p:nvGrpSpPr>
          <p:grpSpPr>
            <a:xfrm>
              <a:off x="461313" y="3784037"/>
              <a:ext cx="7860383" cy="1093152"/>
              <a:chOff x="-72870" y="2823347"/>
              <a:chExt cx="6972133" cy="1552332"/>
            </a:xfrm>
          </p:grpSpPr>
          <p:sp>
            <p:nvSpPr>
              <p:cNvPr id="878" name="Google Shape;878;p25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-72870" y="2825660"/>
                <a:ext cx="3654998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0" name="Google Shape;880;p25"/>
            <p:cNvSpPr/>
            <p:nvPr/>
          </p:nvSpPr>
          <p:spPr>
            <a:xfrm>
              <a:off x="-39600" y="3553125"/>
              <a:ext cx="2993129" cy="1348949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5"/>
          <p:cNvSpPr/>
          <p:nvPr/>
        </p:nvSpPr>
        <p:spPr>
          <a:xfrm>
            <a:off x="-47125" y="4379875"/>
            <a:ext cx="9223348" cy="775424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5"/>
          <p:cNvSpPr/>
          <p:nvPr/>
        </p:nvSpPr>
        <p:spPr>
          <a:xfrm>
            <a:off x="1150314" y="4584829"/>
            <a:ext cx="1245904" cy="601510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"/>
          <p:cNvSpPr/>
          <p:nvPr/>
        </p:nvSpPr>
        <p:spPr>
          <a:xfrm>
            <a:off x="-5074" y="4134827"/>
            <a:ext cx="1361563" cy="1030464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5"/>
          <p:cNvSpPr/>
          <p:nvPr/>
        </p:nvSpPr>
        <p:spPr>
          <a:xfrm flipH="1">
            <a:off x="6956405" y="4668849"/>
            <a:ext cx="1071846" cy="517502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"/>
          <p:cNvSpPr/>
          <p:nvPr/>
        </p:nvSpPr>
        <p:spPr>
          <a:xfrm flipH="1">
            <a:off x="7737365" y="4070701"/>
            <a:ext cx="1446285" cy="1094585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25"/>
          <p:cNvGrpSpPr/>
          <p:nvPr/>
        </p:nvGrpSpPr>
        <p:grpSpPr>
          <a:xfrm>
            <a:off x="396058" y="4092999"/>
            <a:ext cx="638089" cy="591643"/>
            <a:chOff x="247670" y="4242199"/>
            <a:chExt cx="638089" cy="591643"/>
          </a:xfrm>
        </p:grpSpPr>
        <p:sp>
          <p:nvSpPr>
            <p:cNvPr id="887" name="Google Shape;887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25"/>
          <p:cNvGrpSpPr/>
          <p:nvPr/>
        </p:nvGrpSpPr>
        <p:grpSpPr>
          <a:xfrm>
            <a:off x="1266143" y="4453577"/>
            <a:ext cx="424177" cy="392970"/>
            <a:chOff x="1098868" y="3880677"/>
            <a:chExt cx="424177" cy="392970"/>
          </a:xfrm>
        </p:grpSpPr>
        <p:sp>
          <p:nvSpPr>
            <p:cNvPr id="895" name="Google Shape;895;p2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25"/>
          <p:cNvGrpSpPr/>
          <p:nvPr/>
        </p:nvGrpSpPr>
        <p:grpSpPr>
          <a:xfrm>
            <a:off x="7737367" y="3889991"/>
            <a:ext cx="729272" cy="676189"/>
            <a:chOff x="247670" y="4242199"/>
            <a:chExt cx="638089" cy="591643"/>
          </a:xfrm>
        </p:grpSpPr>
        <p:sp>
          <p:nvSpPr>
            <p:cNvPr id="903" name="Google Shape;903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5"/>
          <p:cNvGrpSpPr/>
          <p:nvPr/>
        </p:nvGrpSpPr>
        <p:grpSpPr>
          <a:xfrm>
            <a:off x="7106283" y="4554803"/>
            <a:ext cx="424202" cy="393206"/>
            <a:chOff x="247670" y="4242199"/>
            <a:chExt cx="638089" cy="591643"/>
          </a:xfrm>
        </p:grpSpPr>
        <p:sp>
          <p:nvSpPr>
            <p:cNvPr id="911" name="Google Shape;911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5"/>
          <p:cNvSpPr txBox="1">
            <a:spLocks noGrp="1"/>
          </p:cNvSpPr>
          <p:nvPr>
            <p:ph type="title" hasCustomPrompt="1"/>
          </p:nvPr>
        </p:nvSpPr>
        <p:spPr>
          <a:xfrm>
            <a:off x="115031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9" name="Google Shape;919;p25"/>
          <p:cNvSpPr txBox="1">
            <a:spLocks noGrp="1"/>
          </p:cNvSpPr>
          <p:nvPr>
            <p:ph type="subTitle" idx="1"/>
          </p:nvPr>
        </p:nvSpPr>
        <p:spPr>
          <a:xfrm>
            <a:off x="197656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5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5"/>
          <p:cNvSpPr txBox="1">
            <a:spLocks noGrp="1"/>
          </p:cNvSpPr>
          <p:nvPr>
            <p:ph type="subTitle" idx="3"/>
          </p:nvPr>
        </p:nvSpPr>
        <p:spPr>
          <a:xfrm>
            <a:off x="197656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title" idx="4" hasCustomPrompt="1"/>
          </p:nvPr>
        </p:nvSpPr>
        <p:spPr>
          <a:xfrm>
            <a:off x="115031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3" name="Google Shape;923;p25"/>
          <p:cNvSpPr txBox="1">
            <a:spLocks noGrp="1"/>
          </p:cNvSpPr>
          <p:nvPr>
            <p:ph type="subTitle" idx="5"/>
          </p:nvPr>
        </p:nvSpPr>
        <p:spPr>
          <a:xfrm>
            <a:off x="197656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subTitle" idx="6"/>
          </p:nvPr>
        </p:nvSpPr>
        <p:spPr>
          <a:xfrm>
            <a:off x="197656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5" name="Google Shape;925;p25"/>
          <p:cNvSpPr txBox="1">
            <a:spLocks noGrp="1"/>
          </p:cNvSpPr>
          <p:nvPr>
            <p:ph type="title" idx="7" hasCustomPrompt="1"/>
          </p:nvPr>
        </p:nvSpPr>
        <p:spPr>
          <a:xfrm>
            <a:off x="495586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6" name="Google Shape;926;p25"/>
          <p:cNvSpPr txBox="1">
            <a:spLocks noGrp="1"/>
          </p:cNvSpPr>
          <p:nvPr>
            <p:ph type="subTitle" idx="8"/>
          </p:nvPr>
        </p:nvSpPr>
        <p:spPr>
          <a:xfrm>
            <a:off x="578211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9"/>
          </p:nvPr>
        </p:nvSpPr>
        <p:spPr>
          <a:xfrm>
            <a:off x="578211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title" idx="13" hasCustomPrompt="1"/>
          </p:nvPr>
        </p:nvSpPr>
        <p:spPr>
          <a:xfrm>
            <a:off x="495586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4"/>
          </p:nvPr>
        </p:nvSpPr>
        <p:spPr>
          <a:xfrm>
            <a:off x="578211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5"/>
          </p:nvPr>
        </p:nvSpPr>
        <p:spPr>
          <a:xfrm>
            <a:off x="578211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0"/>
          <p:cNvSpPr/>
          <p:nvPr/>
        </p:nvSpPr>
        <p:spPr>
          <a:xfrm flipH="1">
            <a:off x="-1292375" y="3123413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0"/>
          <p:cNvSpPr/>
          <p:nvPr/>
        </p:nvSpPr>
        <p:spPr>
          <a:xfrm>
            <a:off x="8029532" y="23831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0"/>
          <p:cNvSpPr/>
          <p:nvPr/>
        </p:nvSpPr>
        <p:spPr>
          <a:xfrm>
            <a:off x="5667405" y="3298937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0"/>
          <p:cNvSpPr/>
          <p:nvPr/>
        </p:nvSpPr>
        <p:spPr>
          <a:xfrm>
            <a:off x="-91050" y="4086522"/>
            <a:ext cx="9321501" cy="113270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0"/>
          <p:cNvGrpSpPr/>
          <p:nvPr/>
        </p:nvGrpSpPr>
        <p:grpSpPr>
          <a:xfrm>
            <a:off x="8424007" y="4456145"/>
            <a:ext cx="423690" cy="393456"/>
            <a:chOff x="7806882" y="4508558"/>
            <a:chExt cx="423690" cy="393456"/>
          </a:xfrm>
        </p:grpSpPr>
        <p:sp>
          <p:nvSpPr>
            <p:cNvPr id="1117" name="Google Shape;1117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0"/>
          <p:cNvGrpSpPr/>
          <p:nvPr/>
        </p:nvGrpSpPr>
        <p:grpSpPr>
          <a:xfrm>
            <a:off x="300802" y="4517567"/>
            <a:ext cx="291414" cy="270619"/>
            <a:chOff x="7806882" y="4508558"/>
            <a:chExt cx="423690" cy="393456"/>
          </a:xfrm>
        </p:grpSpPr>
        <p:sp>
          <p:nvSpPr>
            <p:cNvPr id="1125" name="Google Shape;1125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300799" y="3426651"/>
            <a:ext cx="423690" cy="393417"/>
            <a:chOff x="7806882" y="4508558"/>
            <a:chExt cx="423690" cy="393456"/>
          </a:xfrm>
        </p:grpSpPr>
        <p:sp>
          <p:nvSpPr>
            <p:cNvPr id="1133" name="Google Shape;1133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30"/>
          <p:cNvGrpSpPr/>
          <p:nvPr/>
        </p:nvGrpSpPr>
        <p:grpSpPr>
          <a:xfrm>
            <a:off x="2277424" y="4307927"/>
            <a:ext cx="423690" cy="393417"/>
            <a:chOff x="7806882" y="4508558"/>
            <a:chExt cx="423690" cy="393456"/>
          </a:xfrm>
        </p:grpSpPr>
        <p:sp>
          <p:nvSpPr>
            <p:cNvPr id="1141" name="Google Shape;1141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30"/>
          <p:cNvSpPr/>
          <p:nvPr/>
        </p:nvSpPr>
        <p:spPr>
          <a:xfrm>
            <a:off x="7696133" y="34765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0"/>
          <p:cNvSpPr/>
          <p:nvPr/>
        </p:nvSpPr>
        <p:spPr>
          <a:xfrm>
            <a:off x="-692799" y="2242301"/>
            <a:ext cx="1645911" cy="50170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0"/>
          <p:cNvSpPr/>
          <p:nvPr/>
        </p:nvSpPr>
        <p:spPr>
          <a:xfrm>
            <a:off x="1923200" y="-169351"/>
            <a:ext cx="1878881" cy="5727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0"/>
          <p:cNvSpPr txBox="1">
            <a:spLocks noGrp="1"/>
          </p:cNvSpPr>
          <p:nvPr>
            <p:ph type="subTitle" idx="1"/>
          </p:nvPr>
        </p:nvSpPr>
        <p:spPr>
          <a:xfrm>
            <a:off x="720000" y="1155600"/>
            <a:ext cx="27981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52" name="Google Shape;115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lvl="1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lvl="2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lvl="3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lvl="4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lvl="5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lvl="6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lvl="7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lvl="8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59" r:id="rId6"/>
    <p:sldLayoutId id="2147483670" r:id="rId7"/>
    <p:sldLayoutId id="2147483671" r:id="rId8"/>
    <p:sldLayoutId id="2147483676" r:id="rId9"/>
    <p:sldLayoutId id="2147483677" r:id="rId10"/>
    <p:sldLayoutId id="2147483683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80"/>
          <p:cNvSpPr txBox="1">
            <a:spLocks noGrp="1"/>
          </p:cNvSpPr>
          <p:nvPr>
            <p:ph type="title"/>
          </p:nvPr>
        </p:nvSpPr>
        <p:spPr>
          <a:xfrm>
            <a:off x="-798250" y="988478"/>
            <a:ext cx="57073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KIDS</a:t>
            </a:r>
            <a:br>
              <a:rPr lang="en" sz="4800" dirty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en" sz="4800" dirty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 ENGLISH CLUB</a:t>
            </a:r>
            <a:endParaRPr sz="4800" dirty="0">
              <a:ln w="1270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3454" name="Google Shape;3454;p80"/>
          <p:cNvSpPr/>
          <p:nvPr/>
        </p:nvSpPr>
        <p:spPr>
          <a:xfrm flipH="1">
            <a:off x="2444040" y="3190549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5" name="Google Shape;3455;p80"/>
          <p:cNvGrpSpPr/>
          <p:nvPr/>
        </p:nvGrpSpPr>
        <p:grpSpPr>
          <a:xfrm>
            <a:off x="7001247" y="2626922"/>
            <a:ext cx="1290919" cy="1992873"/>
            <a:chOff x="5253675" y="433100"/>
            <a:chExt cx="2128825" cy="3286400"/>
          </a:xfrm>
        </p:grpSpPr>
        <p:sp>
          <p:nvSpPr>
            <p:cNvPr id="3456" name="Google Shape;3456;p80"/>
            <p:cNvSpPr/>
            <p:nvPr/>
          </p:nvSpPr>
          <p:spPr>
            <a:xfrm>
              <a:off x="5504900" y="1377375"/>
              <a:ext cx="535475" cy="651150"/>
            </a:xfrm>
            <a:custGeom>
              <a:avLst/>
              <a:gdLst/>
              <a:ahLst/>
              <a:cxnLst/>
              <a:rect l="l" t="t" r="r" b="b"/>
              <a:pathLst>
                <a:path w="21419" h="26046" extrusionOk="0">
                  <a:moveTo>
                    <a:pt x="8958" y="0"/>
                  </a:moveTo>
                  <a:lnTo>
                    <a:pt x="0" y="4821"/>
                  </a:lnTo>
                  <a:lnTo>
                    <a:pt x="5573" y="15133"/>
                  </a:lnTo>
                  <a:cubicBezTo>
                    <a:pt x="8704" y="20718"/>
                    <a:pt x="13952" y="24601"/>
                    <a:pt x="19973" y="26046"/>
                  </a:cubicBezTo>
                  <a:cubicBezTo>
                    <a:pt x="20015" y="22353"/>
                    <a:pt x="20369" y="18643"/>
                    <a:pt x="21418" y="14960"/>
                  </a:cubicBezTo>
                  <a:cubicBezTo>
                    <a:pt x="18824" y="14044"/>
                    <a:pt x="16598" y="12224"/>
                    <a:pt x="15204" y="9734"/>
                  </a:cubicBezTo>
                  <a:lnTo>
                    <a:pt x="8958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5949050" y="1716525"/>
              <a:ext cx="425400" cy="351200"/>
            </a:xfrm>
            <a:custGeom>
              <a:avLst/>
              <a:gdLst/>
              <a:ahLst/>
              <a:cxnLst/>
              <a:rect l="l" t="t" r="r" b="b"/>
              <a:pathLst>
                <a:path w="17016" h="14048" extrusionOk="0">
                  <a:moveTo>
                    <a:pt x="1729" y="0"/>
                  </a:moveTo>
                  <a:cubicBezTo>
                    <a:pt x="467" y="4425"/>
                    <a:pt x="40" y="8870"/>
                    <a:pt x="1" y="13302"/>
                  </a:cubicBezTo>
                  <a:cubicBezTo>
                    <a:pt x="682" y="13466"/>
                    <a:pt x="1382" y="13607"/>
                    <a:pt x="2095" y="13710"/>
                  </a:cubicBezTo>
                  <a:cubicBezTo>
                    <a:pt x="2451" y="13771"/>
                    <a:pt x="2827" y="13822"/>
                    <a:pt x="3193" y="13864"/>
                  </a:cubicBezTo>
                  <a:cubicBezTo>
                    <a:pt x="4212" y="13984"/>
                    <a:pt x="5251" y="14047"/>
                    <a:pt x="6298" y="14047"/>
                  </a:cubicBezTo>
                  <a:cubicBezTo>
                    <a:pt x="6568" y="14047"/>
                    <a:pt x="6838" y="14043"/>
                    <a:pt x="7109" y="14035"/>
                  </a:cubicBezTo>
                  <a:lnTo>
                    <a:pt x="8798" y="13995"/>
                  </a:lnTo>
                  <a:lnTo>
                    <a:pt x="10465" y="13944"/>
                  </a:lnTo>
                  <a:cubicBezTo>
                    <a:pt x="14126" y="13842"/>
                    <a:pt x="17016" y="10791"/>
                    <a:pt x="16913" y="7130"/>
                  </a:cubicBezTo>
                  <a:cubicBezTo>
                    <a:pt x="16820" y="4040"/>
                    <a:pt x="14624" y="1496"/>
                    <a:pt x="11746" y="854"/>
                  </a:cubicBezTo>
                  <a:cubicBezTo>
                    <a:pt x="11290" y="749"/>
                    <a:pt x="10817" y="689"/>
                    <a:pt x="10328" y="689"/>
                  </a:cubicBezTo>
                  <a:cubicBezTo>
                    <a:pt x="10252" y="689"/>
                    <a:pt x="10175" y="690"/>
                    <a:pt x="10098" y="693"/>
                  </a:cubicBezTo>
                  <a:lnTo>
                    <a:pt x="6733" y="784"/>
                  </a:lnTo>
                  <a:cubicBezTo>
                    <a:pt x="6578" y="789"/>
                    <a:pt x="6423" y="792"/>
                    <a:pt x="6270" y="792"/>
                  </a:cubicBezTo>
                  <a:cubicBezTo>
                    <a:pt x="5525" y="792"/>
                    <a:pt x="4796" y="728"/>
                    <a:pt x="4079" y="600"/>
                  </a:cubicBezTo>
                  <a:cubicBezTo>
                    <a:pt x="3713" y="549"/>
                    <a:pt x="3357" y="469"/>
                    <a:pt x="3001" y="388"/>
                  </a:cubicBezTo>
                  <a:cubicBezTo>
                    <a:pt x="2574" y="276"/>
                    <a:pt x="2146" y="144"/>
                    <a:pt x="1729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5253675" y="983325"/>
              <a:ext cx="521750" cy="545875"/>
            </a:xfrm>
            <a:custGeom>
              <a:avLst/>
              <a:gdLst/>
              <a:ahLst/>
              <a:cxnLst/>
              <a:rect l="l" t="t" r="r" b="b"/>
              <a:pathLst>
                <a:path w="20870" h="21835" extrusionOk="0">
                  <a:moveTo>
                    <a:pt x="10618" y="0"/>
                  </a:moveTo>
                  <a:cubicBezTo>
                    <a:pt x="10513" y="0"/>
                    <a:pt x="10408" y="10"/>
                    <a:pt x="10303" y="29"/>
                  </a:cubicBezTo>
                  <a:cubicBezTo>
                    <a:pt x="9388" y="212"/>
                    <a:pt x="8788" y="1108"/>
                    <a:pt x="8961" y="2023"/>
                  </a:cubicBezTo>
                  <a:lnTo>
                    <a:pt x="10477" y="7891"/>
                  </a:lnTo>
                  <a:cubicBezTo>
                    <a:pt x="9591" y="6538"/>
                    <a:pt x="7567" y="3173"/>
                    <a:pt x="6530" y="1576"/>
                  </a:cubicBezTo>
                  <a:cubicBezTo>
                    <a:pt x="6254" y="1169"/>
                    <a:pt x="5827" y="915"/>
                    <a:pt x="5351" y="844"/>
                  </a:cubicBezTo>
                  <a:cubicBezTo>
                    <a:pt x="5279" y="835"/>
                    <a:pt x="5207" y="830"/>
                    <a:pt x="5136" y="830"/>
                  </a:cubicBezTo>
                  <a:cubicBezTo>
                    <a:pt x="4739" y="830"/>
                    <a:pt x="4348" y="971"/>
                    <a:pt x="4038" y="1230"/>
                  </a:cubicBezTo>
                  <a:cubicBezTo>
                    <a:pt x="3376" y="1779"/>
                    <a:pt x="3254" y="2797"/>
                    <a:pt x="3752" y="3529"/>
                  </a:cubicBezTo>
                  <a:lnTo>
                    <a:pt x="7914" y="9528"/>
                  </a:lnTo>
                  <a:lnTo>
                    <a:pt x="3459" y="4971"/>
                  </a:lnTo>
                  <a:cubicBezTo>
                    <a:pt x="3151" y="4684"/>
                    <a:pt x="2745" y="4533"/>
                    <a:pt x="2325" y="4533"/>
                  </a:cubicBezTo>
                  <a:cubicBezTo>
                    <a:pt x="2300" y="4533"/>
                    <a:pt x="2274" y="4533"/>
                    <a:pt x="2249" y="4535"/>
                  </a:cubicBezTo>
                  <a:cubicBezTo>
                    <a:pt x="1790" y="4566"/>
                    <a:pt x="1372" y="4759"/>
                    <a:pt x="1080" y="5093"/>
                  </a:cubicBezTo>
                  <a:cubicBezTo>
                    <a:pt x="447" y="5787"/>
                    <a:pt x="508" y="6863"/>
                    <a:pt x="1202" y="7495"/>
                  </a:cubicBezTo>
                  <a:cubicBezTo>
                    <a:pt x="2564" y="8777"/>
                    <a:pt x="4577" y="10688"/>
                    <a:pt x="5573" y="11654"/>
                  </a:cubicBezTo>
                  <a:lnTo>
                    <a:pt x="1983" y="11247"/>
                  </a:lnTo>
                  <a:cubicBezTo>
                    <a:pt x="1916" y="11239"/>
                    <a:pt x="1850" y="11235"/>
                    <a:pt x="1784" y="11235"/>
                  </a:cubicBezTo>
                  <a:cubicBezTo>
                    <a:pt x="1405" y="11235"/>
                    <a:pt x="1036" y="11360"/>
                    <a:pt x="733" y="11603"/>
                  </a:cubicBezTo>
                  <a:cubicBezTo>
                    <a:pt x="377" y="11876"/>
                    <a:pt x="152" y="12284"/>
                    <a:pt x="103" y="12731"/>
                  </a:cubicBezTo>
                  <a:cubicBezTo>
                    <a:pt x="1" y="13658"/>
                    <a:pt x="662" y="14500"/>
                    <a:pt x="1597" y="14613"/>
                  </a:cubicBezTo>
                  <a:cubicBezTo>
                    <a:pt x="1597" y="14613"/>
                    <a:pt x="2249" y="14683"/>
                    <a:pt x="3103" y="14786"/>
                  </a:cubicBezTo>
                  <a:cubicBezTo>
                    <a:pt x="3957" y="14879"/>
                    <a:pt x="5014" y="15001"/>
                    <a:pt x="5839" y="15091"/>
                  </a:cubicBezTo>
                  <a:cubicBezTo>
                    <a:pt x="6449" y="15162"/>
                    <a:pt x="7008" y="15438"/>
                    <a:pt x="7435" y="15865"/>
                  </a:cubicBezTo>
                  <a:lnTo>
                    <a:pt x="10740" y="21835"/>
                  </a:lnTo>
                  <a:lnTo>
                    <a:pt x="19639" y="16912"/>
                  </a:lnTo>
                  <a:lnTo>
                    <a:pt x="17513" y="13068"/>
                  </a:lnTo>
                  <a:cubicBezTo>
                    <a:pt x="17848" y="11979"/>
                    <a:pt x="18724" y="9641"/>
                    <a:pt x="20118" y="8533"/>
                  </a:cubicBezTo>
                  <a:cubicBezTo>
                    <a:pt x="20513" y="8227"/>
                    <a:pt x="20757" y="7778"/>
                    <a:pt x="20818" y="7280"/>
                  </a:cubicBezTo>
                  <a:cubicBezTo>
                    <a:pt x="20869" y="6782"/>
                    <a:pt x="20728" y="6304"/>
                    <a:pt x="20423" y="5909"/>
                  </a:cubicBezTo>
                  <a:cubicBezTo>
                    <a:pt x="20118" y="5521"/>
                    <a:pt x="19669" y="5267"/>
                    <a:pt x="19171" y="5216"/>
                  </a:cubicBezTo>
                  <a:cubicBezTo>
                    <a:pt x="19097" y="5206"/>
                    <a:pt x="19023" y="5202"/>
                    <a:pt x="18949" y="5202"/>
                  </a:cubicBezTo>
                  <a:cubicBezTo>
                    <a:pt x="18537" y="5202"/>
                    <a:pt x="18135" y="5345"/>
                    <a:pt x="17799" y="5604"/>
                  </a:cubicBezTo>
                  <a:cubicBezTo>
                    <a:pt x="16945" y="6294"/>
                    <a:pt x="16161" y="7239"/>
                    <a:pt x="15480" y="8420"/>
                  </a:cubicBezTo>
                  <a:cubicBezTo>
                    <a:pt x="15407" y="8552"/>
                    <a:pt x="15297" y="8655"/>
                    <a:pt x="15163" y="8725"/>
                  </a:cubicBezTo>
                  <a:cubicBezTo>
                    <a:pt x="15035" y="8795"/>
                    <a:pt x="14893" y="8829"/>
                    <a:pt x="14752" y="8829"/>
                  </a:cubicBezTo>
                  <a:cubicBezTo>
                    <a:pt x="14503" y="8829"/>
                    <a:pt x="14255" y="8723"/>
                    <a:pt x="14087" y="8520"/>
                  </a:cubicBezTo>
                  <a:cubicBezTo>
                    <a:pt x="13772" y="8135"/>
                    <a:pt x="13567" y="7698"/>
                    <a:pt x="13515" y="7595"/>
                  </a:cubicBezTo>
                  <a:lnTo>
                    <a:pt x="12295" y="1371"/>
                  </a:lnTo>
                  <a:cubicBezTo>
                    <a:pt x="12205" y="925"/>
                    <a:pt x="11951" y="539"/>
                    <a:pt x="11575" y="283"/>
                  </a:cubicBezTo>
                  <a:cubicBezTo>
                    <a:pt x="11287" y="97"/>
                    <a:pt x="10954" y="0"/>
                    <a:pt x="1061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6687150" y="3059725"/>
              <a:ext cx="281700" cy="405025"/>
            </a:xfrm>
            <a:custGeom>
              <a:avLst/>
              <a:gdLst/>
              <a:ahLst/>
              <a:cxnLst/>
              <a:rect l="l" t="t" r="r" b="b"/>
              <a:pathLst>
                <a:path w="11268" h="16201" extrusionOk="0">
                  <a:moveTo>
                    <a:pt x="4982" y="1"/>
                  </a:moveTo>
                  <a:cubicBezTo>
                    <a:pt x="3274" y="4629"/>
                    <a:pt x="1841" y="9295"/>
                    <a:pt x="1" y="13833"/>
                  </a:cubicBezTo>
                  <a:lnTo>
                    <a:pt x="4982" y="16200"/>
                  </a:lnTo>
                  <a:lnTo>
                    <a:pt x="11267" y="2991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6086350" y="2822250"/>
              <a:ext cx="725375" cy="583300"/>
            </a:xfrm>
            <a:custGeom>
              <a:avLst/>
              <a:gdLst/>
              <a:ahLst/>
              <a:cxnLst/>
              <a:rect l="l" t="t" r="r" b="b"/>
              <a:pathLst>
                <a:path w="29015" h="23332" extrusionOk="0">
                  <a:moveTo>
                    <a:pt x="14819" y="0"/>
                  </a:moveTo>
                  <a:lnTo>
                    <a:pt x="14819" y="0"/>
                  </a:lnTo>
                  <a:cubicBezTo>
                    <a:pt x="9966" y="733"/>
                    <a:pt x="4902" y="947"/>
                    <a:pt x="62" y="1985"/>
                  </a:cubicBezTo>
                  <a:cubicBezTo>
                    <a:pt x="1" y="6368"/>
                    <a:pt x="813" y="9031"/>
                    <a:pt x="2625" y="11045"/>
                  </a:cubicBezTo>
                  <a:cubicBezTo>
                    <a:pt x="3742" y="12297"/>
                    <a:pt x="5666" y="14015"/>
                    <a:pt x="14289" y="18511"/>
                  </a:cubicBezTo>
                  <a:cubicBezTo>
                    <a:pt x="18448" y="20667"/>
                    <a:pt x="22251" y="22487"/>
                    <a:pt x="22405" y="22558"/>
                  </a:cubicBezTo>
                  <a:lnTo>
                    <a:pt x="24033" y="23332"/>
                  </a:lnTo>
                  <a:cubicBezTo>
                    <a:pt x="25873" y="18794"/>
                    <a:pt x="27306" y="14128"/>
                    <a:pt x="29014" y="9500"/>
                  </a:cubicBezTo>
                  <a:lnTo>
                    <a:pt x="28699" y="9346"/>
                  </a:lnTo>
                  <a:cubicBezTo>
                    <a:pt x="23635" y="6937"/>
                    <a:pt x="17574" y="3784"/>
                    <a:pt x="14684" y="1995"/>
                  </a:cubicBezTo>
                  <a:cubicBezTo>
                    <a:pt x="14697" y="1426"/>
                    <a:pt x="14745" y="755"/>
                    <a:pt x="1481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6046925" y="2156150"/>
              <a:ext cx="556850" cy="777250"/>
            </a:xfrm>
            <a:custGeom>
              <a:avLst/>
              <a:gdLst/>
              <a:ahLst/>
              <a:cxnLst/>
              <a:rect l="l" t="t" r="r" b="b"/>
              <a:pathLst>
                <a:path w="22274" h="31090" extrusionOk="0">
                  <a:moveTo>
                    <a:pt x="5117" y="1"/>
                  </a:moveTo>
                  <a:lnTo>
                    <a:pt x="4831" y="1282"/>
                  </a:lnTo>
                  <a:lnTo>
                    <a:pt x="4272" y="3823"/>
                  </a:lnTo>
                  <a:lnTo>
                    <a:pt x="3794" y="6010"/>
                  </a:lnTo>
                  <a:lnTo>
                    <a:pt x="3235" y="8583"/>
                  </a:lnTo>
                  <a:cubicBezTo>
                    <a:pt x="3215" y="8685"/>
                    <a:pt x="3001" y="9642"/>
                    <a:pt x="2696" y="11155"/>
                  </a:cubicBezTo>
                  <a:cubicBezTo>
                    <a:pt x="2666" y="11268"/>
                    <a:pt x="2644" y="11399"/>
                    <a:pt x="2625" y="11521"/>
                  </a:cubicBezTo>
                  <a:cubicBezTo>
                    <a:pt x="2532" y="11948"/>
                    <a:pt x="2452" y="12407"/>
                    <a:pt x="2349" y="12896"/>
                  </a:cubicBezTo>
                  <a:cubicBezTo>
                    <a:pt x="2105" y="14167"/>
                    <a:pt x="1832" y="15641"/>
                    <a:pt x="1568" y="17228"/>
                  </a:cubicBezTo>
                  <a:cubicBezTo>
                    <a:pt x="1507" y="17594"/>
                    <a:pt x="1446" y="17960"/>
                    <a:pt x="1385" y="18336"/>
                  </a:cubicBezTo>
                  <a:cubicBezTo>
                    <a:pt x="1263" y="19078"/>
                    <a:pt x="1141" y="19842"/>
                    <a:pt x="1019" y="20625"/>
                  </a:cubicBezTo>
                  <a:cubicBezTo>
                    <a:pt x="1007" y="20696"/>
                    <a:pt x="997" y="20767"/>
                    <a:pt x="987" y="20838"/>
                  </a:cubicBezTo>
                  <a:cubicBezTo>
                    <a:pt x="377" y="24958"/>
                    <a:pt x="52" y="28302"/>
                    <a:pt x="1" y="31089"/>
                  </a:cubicBezTo>
                  <a:cubicBezTo>
                    <a:pt x="5817" y="29839"/>
                    <a:pt x="11890" y="29573"/>
                    <a:pt x="17706" y="28700"/>
                  </a:cubicBezTo>
                  <a:cubicBezTo>
                    <a:pt x="17909" y="26503"/>
                    <a:pt x="18287" y="23716"/>
                    <a:pt x="18785" y="20726"/>
                  </a:cubicBezTo>
                  <a:cubicBezTo>
                    <a:pt x="18836" y="20411"/>
                    <a:pt x="18885" y="20076"/>
                    <a:pt x="18946" y="19749"/>
                  </a:cubicBezTo>
                  <a:cubicBezTo>
                    <a:pt x="19181" y="18346"/>
                    <a:pt x="19456" y="16903"/>
                    <a:pt x="19730" y="15458"/>
                  </a:cubicBezTo>
                  <a:cubicBezTo>
                    <a:pt x="19945" y="14421"/>
                    <a:pt x="20157" y="13384"/>
                    <a:pt x="20382" y="12356"/>
                  </a:cubicBezTo>
                  <a:lnTo>
                    <a:pt x="21155" y="8836"/>
                  </a:lnTo>
                  <a:lnTo>
                    <a:pt x="22273" y="3784"/>
                  </a:lnTo>
                  <a:lnTo>
                    <a:pt x="13027" y="1748"/>
                  </a:lnTo>
                  <a:lnTo>
                    <a:pt x="12073" y="1536"/>
                  </a:lnTo>
                  <a:lnTo>
                    <a:pt x="12002" y="1514"/>
                  </a:lnTo>
                  <a:lnTo>
                    <a:pt x="7597" y="550"/>
                  </a:lnTo>
                  <a:lnTo>
                    <a:pt x="7272" y="477"/>
                  </a:lnTo>
                  <a:lnTo>
                    <a:pt x="6010" y="203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6742075" y="3128625"/>
              <a:ext cx="454300" cy="590875"/>
            </a:xfrm>
            <a:custGeom>
              <a:avLst/>
              <a:gdLst/>
              <a:ahLst/>
              <a:cxnLst/>
              <a:rect l="l" t="t" r="r" b="b"/>
              <a:pathLst>
                <a:path w="18172" h="23635" extrusionOk="0">
                  <a:moveTo>
                    <a:pt x="8807" y="1"/>
                  </a:moveTo>
                  <a:lnTo>
                    <a:pt x="2490" y="13222"/>
                  </a:lnTo>
                  <a:cubicBezTo>
                    <a:pt x="2490" y="13222"/>
                    <a:pt x="0" y="17931"/>
                    <a:pt x="6151" y="23635"/>
                  </a:cubicBezTo>
                  <a:lnTo>
                    <a:pt x="18172" y="5300"/>
                  </a:lnTo>
                  <a:lnTo>
                    <a:pt x="8807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6874000" y="3216850"/>
              <a:ext cx="322375" cy="502650"/>
            </a:xfrm>
            <a:custGeom>
              <a:avLst/>
              <a:gdLst/>
              <a:ahLst/>
              <a:cxnLst/>
              <a:rect l="l" t="t" r="r" b="b"/>
              <a:pathLst>
                <a:path w="12895" h="20106" extrusionOk="0">
                  <a:moveTo>
                    <a:pt x="9754" y="1"/>
                  </a:moveTo>
                  <a:lnTo>
                    <a:pt x="0" y="19242"/>
                  </a:lnTo>
                  <a:lnTo>
                    <a:pt x="874" y="20106"/>
                  </a:lnTo>
                  <a:lnTo>
                    <a:pt x="12895" y="1771"/>
                  </a:lnTo>
                  <a:lnTo>
                    <a:pt x="9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6801775" y="3565500"/>
              <a:ext cx="145475" cy="31350"/>
            </a:xfrm>
            <a:custGeom>
              <a:avLst/>
              <a:gdLst/>
              <a:ahLst/>
              <a:cxnLst/>
              <a:rect l="l" t="t" r="r" b="b"/>
              <a:pathLst>
                <a:path w="5819" h="1254" extrusionOk="0">
                  <a:moveTo>
                    <a:pt x="2187" y="0"/>
                  </a:moveTo>
                  <a:cubicBezTo>
                    <a:pt x="1519" y="0"/>
                    <a:pt x="850" y="96"/>
                    <a:pt x="205" y="292"/>
                  </a:cubicBezTo>
                  <a:cubicBezTo>
                    <a:pt x="0" y="357"/>
                    <a:pt x="42" y="658"/>
                    <a:pt x="219" y="658"/>
                  </a:cubicBezTo>
                  <a:cubicBezTo>
                    <a:pt x="237" y="658"/>
                    <a:pt x="255" y="655"/>
                    <a:pt x="275" y="648"/>
                  </a:cubicBezTo>
                  <a:cubicBezTo>
                    <a:pt x="897" y="461"/>
                    <a:pt x="1541" y="368"/>
                    <a:pt x="2185" y="368"/>
                  </a:cubicBezTo>
                  <a:cubicBezTo>
                    <a:pt x="3320" y="368"/>
                    <a:pt x="4452" y="658"/>
                    <a:pt x="5452" y="1229"/>
                  </a:cubicBezTo>
                  <a:cubicBezTo>
                    <a:pt x="5483" y="1246"/>
                    <a:pt x="5514" y="1254"/>
                    <a:pt x="5543" y="1254"/>
                  </a:cubicBezTo>
                  <a:cubicBezTo>
                    <a:pt x="5705" y="1254"/>
                    <a:pt x="5819" y="1028"/>
                    <a:pt x="5645" y="924"/>
                  </a:cubicBezTo>
                  <a:cubicBezTo>
                    <a:pt x="4598" y="315"/>
                    <a:pt x="3395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016350" y="3166450"/>
              <a:ext cx="78125" cy="175475"/>
            </a:xfrm>
            <a:custGeom>
              <a:avLst/>
              <a:gdLst/>
              <a:ahLst/>
              <a:cxnLst/>
              <a:rect l="l" t="t" r="r" b="b"/>
              <a:pathLst>
                <a:path w="3125" h="7019" extrusionOk="0">
                  <a:moveTo>
                    <a:pt x="169" y="1"/>
                  </a:moveTo>
                  <a:cubicBezTo>
                    <a:pt x="83" y="1"/>
                    <a:pt x="1" y="55"/>
                    <a:pt x="1" y="167"/>
                  </a:cubicBezTo>
                  <a:cubicBezTo>
                    <a:pt x="103" y="2669"/>
                    <a:pt x="1070" y="5088"/>
                    <a:pt x="2737" y="6960"/>
                  </a:cubicBezTo>
                  <a:cubicBezTo>
                    <a:pt x="2774" y="7001"/>
                    <a:pt x="2818" y="7019"/>
                    <a:pt x="2862" y="7019"/>
                  </a:cubicBezTo>
                  <a:cubicBezTo>
                    <a:pt x="2997" y="7019"/>
                    <a:pt x="3125" y="6847"/>
                    <a:pt x="3003" y="6716"/>
                  </a:cubicBezTo>
                  <a:cubicBezTo>
                    <a:pt x="1416" y="4914"/>
                    <a:pt x="460" y="2586"/>
                    <a:pt x="367" y="186"/>
                  </a:cubicBezTo>
                  <a:cubicBezTo>
                    <a:pt x="362" y="64"/>
                    <a:pt x="263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5458100" y="3124300"/>
              <a:ext cx="369925" cy="185650"/>
            </a:xfrm>
            <a:custGeom>
              <a:avLst/>
              <a:gdLst/>
              <a:ahLst/>
              <a:cxnLst/>
              <a:rect l="l" t="t" r="r" b="b"/>
              <a:pathLst>
                <a:path w="14797" h="7426" extrusionOk="0">
                  <a:moveTo>
                    <a:pt x="14584" y="0"/>
                  </a:moveTo>
                  <a:cubicBezTo>
                    <a:pt x="9671" y="601"/>
                    <a:pt x="4872" y="1465"/>
                    <a:pt x="0" y="1914"/>
                  </a:cubicBezTo>
                  <a:lnTo>
                    <a:pt x="174" y="7425"/>
                  </a:lnTo>
                  <a:lnTo>
                    <a:pt x="14796" y="6957"/>
                  </a:lnTo>
                  <a:lnTo>
                    <a:pt x="14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5453275" y="2394875"/>
              <a:ext cx="417775" cy="777275"/>
            </a:xfrm>
            <a:custGeom>
              <a:avLst/>
              <a:gdLst/>
              <a:ahLst/>
              <a:cxnLst/>
              <a:rect l="l" t="t" r="r" b="b"/>
              <a:pathLst>
                <a:path w="16711" h="31091" extrusionOk="0">
                  <a:moveTo>
                    <a:pt x="8177" y="0"/>
                  </a:moveTo>
                  <a:cubicBezTo>
                    <a:pt x="4250" y="1953"/>
                    <a:pt x="2258" y="3896"/>
                    <a:pt x="1302" y="6417"/>
                  </a:cubicBezTo>
                  <a:cubicBezTo>
                    <a:pt x="701" y="7994"/>
                    <a:pt x="62" y="10496"/>
                    <a:pt x="20" y="20217"/>
                  </a:cubicBezTo>
                  <a:cubicBezTo>
                    <a:pt x="1" y="24896"/>
                    <a:pt x="132" y="29107"/>
                    <a:pt x="132" y="29290"/>
                  </a:cubicBezTo>
                  <a:lnTo>
                    <a:pt x="193" y="31091"/>
                  </a:lnTo>
                  <a:cubicBezTo>
                    <a:pt x="5065" y="30642"/>
                    <a:pt x="9864" y="29778"/>
                    <a:pt x="14777" y="29177"/>
                  </a:cubicBezTo>
                  <a:lnTo>
                    <a:pt x="14767" y="28821"/>
                  </a:lnTo>
                  <a:cubicBezTo>
                    <a:pt x="14584" y="23219"/>
                    <a:pt x="14604" y="16395"/>
                    <a:pt x="14867" y="12997"/>
                  </a:cubicBezTo>
                  <a:cubicBezTo>
                    <a:pt x="15387" y="12753"/>
                    <a:pt x="16007" y="12490"/>
                    <a:pt x="16710" y="12204"/>
                  </a:cubicBezTo>
                  <a:cubicBezTo>
                    <a:pt x="13830" y="8218"/>
                    <a:pt x="11318" y="3825"/>
                    <a:pt x="8177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5584475" y="2144200"/>
              <a:ext cx="861925" cy="608700"/>
            </a:xfrm>
            <a:custGeom>
              <a:avLst/>
              <a:gdLst/>
              <a:ahLst/>
              <a:cxnLst/>
              <a:rect l="l" t="t" r="r" b="b"/>
              <a:pathLst>
                <a:path w="34477" h="24348" extrusionOk="0">
                  <a:moveTo>
                    <a:pt x="29971" y="0"/>
                  </a:moveTo>
                  <a:lnTo>
                    <a:pt x="26197" y="1006"/>
                  </a:lnTo>
                  <a:lnTo>
                    <a:pt x="24032" y="1577"/>
                  </a:lnTo>
                  <a:lnTo>
                    <a:pt x="21479" y="2258"/>
                  </a:lnTo>
                  <a:cubicBezTo>
                    <a:pt x="21386" y="2278"/>
                    <a:pt x="20432" y="2532"/>
                    <a:pt x="18955" y="2949"/>
                  </a:cubicBezTo>
                  <a:cubicBezTo>
                    <a:pt x="18833" y="2990"/>
                    <a:pt x="18711" y="3020"/>
                    <a:pt x="18580" y="3061"/>
                  </a:cubicBezTo>
                  <a:cubicBezTo>
                    <a:pt x="17096" y="3488"/>
                    <a:pt x="15153" y="4057"/>
                    <a:pt x="13027" y="4738"/>
                  </a:cubicBezTo>
                  <a:cubicBezTo>
                    <a:pt x="12683" y="4850"/>
                    <a:pt x="12326" y="4963"/>
                    <a:pt x="11970" y="5075"/>
                  </a:cubicBezTo>
                  <a:cubicBezTo>
                    <a:pt x="11186" y="5329"/>
                    <a:pt x="10374" y="5605"/>
                    <a:pt x="9558" y="5878"/>
                  </a:cubicBezTo>
                  <a:cubicBezTo>
                    <a:pt x="5624" y="7220"/>
                    <a:pt x="2492" y="8460"/>
                    <a:pt x="0" y="9693"/>
                  </a:cubicBezTo>
                  <a:cubicBezTo>
                    <a:pt x="3774" y="14289"/>
                    <a:pt x="6793" y="19566"/>
                    <a:pt x="10242" y="24347"/>
                  </a:cubicBezTo>
                  <a:cubicBezTo>
                    <a:pt x="12285" y="23513"/>
                    <a:pt x="14928" y="22578"/>
                    <a:pt x="17808" y="21640"/>
                  </a:cubicBezTo>
                  <a:cubicBezTo>
                    <a:pt x="19456" y="21103"/>
                    <a:pt x="21194" y="20574"/>
                    <a:pt x="22934" y="20076"/>
                  </a:cubicBezTo>
                  <a:cubicBezTo>
                    <a:pt x="23949" y="19781"/>
                    <a:pt x="24977" y="19495"/>
                    <a:pt x="25995" y="19231"/>
                  </a:cubicBezTo>
                  <a:lnTo>
                    <a:pt x="29473" y="18306"/>
                  </a:lnTo>
                  <a:lnTo>
                    <a:pt x="34476" y="16974"/>
                  </a:lnTo>
                  <a:lnTo>
                    <a:pt x="31801" y="6886"/>
                  </a:lnTo>
                  <a:lnTo>
                    <a:pt x="30530" y="2136"/>
                  </a:lnTo>
                  <a:lnTo>
                    <a:pt x="30205" y="884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5910125" y="2183625"/>
              <a:ext cx="693650" cy="466275"/>
            </a:xfrm>
            <a:custGeom>
              <a:avLst/>
              <a:gdLst/>
              <a:ahLst/>
              <a:cxnLst/>
              <a:rect l="l" t="t" r="r" b="b"/>
              <a:pathLst>
                <a:path w="27746" h="18651" extrusionOk="0">
                  <a:moveTo>
                    <a:pt x="11006" y="0"/>
                  </a:moveTo>
                  <a:lnTo>
                    <a:pt x="10303" y="183"/>
                  </a:lnTo>
                  <a:lnTo>
                    <a:pt x="8453" y="681"/>
                  </a:lnTo>
                  <a:cubicBezTo>
                    <a:pt x="8360" y="701"/>
                    <a:pt x="7406" y="955"/>
                    <a:pt x="5929" y="1382"/>
                  </a:cubicBezTo>
                  <a:cubicBezTo>
                    <a:pt x="5807" y="1413"/>
                    <a:pt x="5685" y="1443"/>
                    <a:pt x="5554" y="1484"/>
                  </a:cubicBezTo>
                  <a:cubicBezTo>
                    <a:pt x="4070" y="1911"/>
                    <a:pt x="2127" y="2480"/>
                    <a:pt x="1" y="3161"/>
                  </a:cubicBezTo>
                  <a:cubicBezTo>
                    <a:pt x="1648" y="5675"/>
                    <a:pt x="4201" y="8919"/>
                    <a:pt x="7821" y="11797"/>
                  </a:cubicBezTo>
                  <a:cubicBezTo>
                    <a:pt x="8065" y="11989"/>
                    <a:pt x="8309" y="12172"/>
                    <a:pt x="8565" y="12365"/>
                  </a:cubicBezTo>
                  <a:cubicBezTo>
                    <a:pt x="10030" y="13464"/>
                    <a:pt x="11655" y="14501"/>
                    <a:pt x="13457" y="15406"/>
                  </a:cubicBezTo>
                  <a:cubicBezTo>
                    <a:pt x="14401" y="15885"/>
                    <a:pt x="15400" y="16322"/>
                    <a:pt x="16447" y="16729"/>
                  </a:cubicBezTo>
                  <a:cubicBezTo>
                    <a:pt x="18836" y="17635"/>
                    <a:pt x="21489" y="18316"/>
                    <a:pt x="24418" y="18650"/>
                  </a:cubicBezTo>
                  <a:cubicBezTo>
                    <a:pt x="24653" y="17247"/>
                    <a:pt x="24928" y="15804"/>
                    <a:pt x="25202" y="14359"/>
                  </a:cubicBezTo>
                  <a:cubicBezTo>
                    <a:pt x="25417" y="13322"/>
                    <a:pt x="25629" y="12285"/>
                    <a:pt x="25854" y="11257"/>
                  </a:cubicBezTo>
                  <a:lnTo>
                    <a:pt x="26627" y="7737"/>
                  </a:lnTo>
                  <a:lnTo>
                    <a:pt x="27745" y="2685"/>
                  </a:lnTo>
                  <a:lnTo>
                    <a:pt x="18499" y="649"/>
                  </a:lnTo>
                  <a:lnTo>
                    <a:pt x="17504" y="559"/>
                  </a:lnTo>
                  <a:lnTo>
                    <a:pt x="11006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5274550" y="3289850"/>
              <a:ext cx="555800" cy="268750"/>
            </a:xfrm>
            <a:custGeom>
              <a:avLst/>
              <a:gdLst/>
              <a:ahLst/>
              <a:cxnLst/>
              <a:rect l="l" t="t" r="r" b="b"/>
              <a:pathLst>
                <a:path w="22232" h="10750" extrusionOk="0">
                  <a:moveTo>
                    <a:pt x="22231" y="0"/>
                  </a:moveTo>
                  <a:lnTo>
                    <a:pt x="7577" y="427"/>
                  </a:lnTo>
                  <a:cubicBezTo>
                    <a:pt x="7577" y="427"/>
                    <a:pt x="7576" y="427"/>
                    <a:pt x="7574" y="427"/>
                  </a:cubicBezTo>
                  <a:cubicBezTo>
                    <a:pt x="7444" y="427"/>
                    <a:pt x="2230" y="477"/>
                    <a:pt x="1" y="8460"/>
                  </a:cubicBezTo>
                  <a:lnTo>
                    <a:pt x="21804" y="10749"/>
                  </a:lnTo>
                  <a:lnTo>
                    <a:pt x="22231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5274550" y="3468325"/>
              <a:ext cx="548650" cy="90275"/>
            </a:xfrm>
            <a:custGeom>
              <a:avLst/>
              <a:gdLst/>
              <a:ahLst/>
              <a:cxnLst/>
              <a:rect l="l" t="t" r="r" b="b"/>
              <a:pathLst>
                <a:path w="21946" h="3611" extrusionOk="0">
                  <a:moveTo>
                    <a:pt x="21946" y="0"/>
                  </a:moveTo>
                  <a:lnTo>
                    <a:pt x="367" y="152"/>
                  </a:lnTo>
                  <a:lnTo>
                    <a:pt x="1" y="1321"/>
                  </a:lnTo>
                  <a:lnTo>
                    <a:pt x="21804" y="3610"/>
                  </a:lnTo>
                  <a:lnTo>
                    <a:pt x="21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5354100" y="3353775"/>
              <a:ext cx="60825" cy="133475"/>
            </a:xfrm>
            <a:custGeom>
              <a:avLst/>
              <a:gdLst/>
              <a:ahLst/>
              <a:cxnLst/>
              <a:rect l="l" t="t" r="r" b="b"/>
              <a:pathLst>
                <a:path w="2433" h="5339" extrusionOk="0">
                  <a:moveTo>
                    <a:pt x="274" y="0"/>
                  </a:moveTo>
                  <a:cubicBezTo>
                    <a:pt x="132" y="0"/>
                    <a:pt x="0" y="158"/>
                    <a:pt x="123" y="279"/>
                  </a:cubicBezTo>
                  <a:cubicBezTo>
                    <a:pt x="1373" y="1571"/>
                    <a:pt x="2066" y="3340"/>
                    <a:pt x="1973" y="5141"/>
                  </a:cubicBezTo>
                  <a:cubicBezTo>
                    <a:pt x="1968" y="5269"/>
                    <a:pt x="2074" y="5338"/>
                    <a:pt x="2173" y="5338"/>
                  </a:cubicBezTo>
                  <a:cubicBezTo>
                    <a:pt x="2256" y="5338"/>
                    <a:pt x="2335" y="5289"/>
                    <a:pt x="2340" y="5183"/>
                  </a:cubicBezTo>
                  <a:cubicBezTo>
                    <a:pt x="2432" y="3291"/>
                    <a:pt x="1729" y="1409"/>
                    <a:pt x="406" y="57"/>
                  </a:cubicBezTo>
                  <a:cubicBezTo>
                    <a:pt x="367" y="17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5696800" y="3356400"/>
              <a:ext cx="128975" cy="145150"/>
            </a:xfrm>
            <a:custGeom>
              <a:avLst/>
              <a:gdLst/>
              <a:ahLst/>
              <a:cxnLst/>
              <a:rect l="l" t="t" r="r" b="b"/>
              <a:pathLst>
                <a:path w="5159" h="5806" extrusionOk="0">
                  <a:moveTo>
                    <a:pt x="4924" y="0"/>
                  </a:moveTo>
                  <a:cubicBezTo>
                    <a:pt x="4899" y="0"/>
                    <a:pt x="4872" y="7"/>
                    <a:pt x="4843" y="23"/>
                  </a:cubicBezTo>
                  <a:cubicBezTo>
                    <a:pt x="2666" y="1263"/>
                    <a:pt x="958" y="3225"/>
                    <a:pt x="52" y="5566"/>
                  </a:cubicBezTo>
                  <a:cubicBezTo>
                    <a:pt x="0" y="5703"/>
                    <a:pt x="120" y="5806"/>
                    <a:pt x="234" y="5806"/>
                  </a:cubicBezTo>
                  <a:cubicBezTo>
                    <a:pt x="297" y="5806"/>
                    <a:pt x="359" y="5774"/>
                    <a:pt x="389" y="5698"/>
                  </a:cubicBezTo>
                  <a:cubicBezTo>
                    <a:pt x="1263" y="3450"/>
                    <a:pt x="2900" y="1549"/>
                    <a:pt x="4985" y="357"/>
                  </a:cubicBezTo>
                  <a:cubicBezTo>
                    <a:pt x="5159" y="261"/>
                    <a:pt x="5079" y="0"/>
                    <a:pt x="4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5926425" y="1731475"/>
              <a:ext cx="700225" cy="786500"/>
            </a:xfrm>
            <a:custGeom>
              <a:avLst/>
              <a:gdLst/>
              <a:ahLst/>
              <a:cxnLst/>
              <a:rect l="l" t="t" r="r" b="b"/>
              <a:pathLst>
                <a:path w="28009" h="31460" extrusionOk="0">
                  <a:moveTo>
                    <a:pt x="14584" y="1"/>
                  </a:moveTo>
                  <a:cubicBezTo>
                    <a:pt x="14179" y="1"/>
                    <a:pt x="13778" y="12"/>
                    <a:pt x="13383" y="34"/>
                  </a:cubicBezTo>
                  <a:cubicBezTo>
                    <a:pt x="13161" y="44"/>
                    <a:pt x="12956" y="63"/>
                    <a:pt x="12744" y="85"/>
                  </a:cubicBezTo>
                  <a:cubicBezTo>
                    <a:pt x="10811" y="247"/>
                    <a:pt x="7403" y="837"/>
                    <a:pt x="6388" y="2902"/>
                  </a:cubicBezTo>
                  <a:cubicBezTo>
                    <a:pt x="5216" y="5250"/>
                    <a:pt x="5197" y="9116"/>
                    <a:pt x="5268" y="11008"/>
                  </a:cubicBezTo>
                  <a:cubicBezTo>
                    <a:pt x="5277" y="11262"/>
                    <a:pt x="5290" y="11474"/>
                    <a:pt x="5299" y="11657"/>
                  </a:cubicBezTo>
                  <a:lnTo>
                    <a:pt x="1506" y="17964"/>
                  </a:lnTo>
                  <a:lnTo>
                    <a:pt x="945" y="18909"/>
                  </a:lnTo>
                  <a:lnTo>
                    <a:pt x="0" y="20476"/>
                  </a:lnTo>
                  <a:lnTo>
                    <a:pt x="652" y="21176"/>
                  </a:lnTo>
                  <a:cubicBezTo>
                    <a:pt x="9346" y="30554"/>
                    <a:pt x="23788" y="31376"/>
                    <a:pt x="24398" y="31408"/>
                  </a:cubicBezTo>
                  <a:lnTo>
                    <a:pt x="25375" y="31459"/>
                  </a:lnTo>
                  <a:lnTo>
                    <a:pt x="25680" y="30534"/>
                  </a:lnTo>
                  <a:cubicBezTo>
                    <a:pt x="25841" y="30024"/>
                    <a:pt x="26005" y="29475"/>
                    <a:pt x="26158" y="28874"/>
                  </a:cubicBezTo>
                  <a:cubicBezTo>
                    <a:pt x="26249" y="28530"/>
                    <a:pt x="26329" y="28164"/>
                    <a:pt x="26412" y="27788"/>
                  </a:cubicBezTo>
                  <a:cubicBezTo>
                    <a:pt x="27357" y="23639"/>
                    <a:pt x="28008" y="17891"/>
                    <a:pt x="27755" y="12909"/>
                  </a:cubicBezTo>
                  <a:cubicBezTo>
                    <a:pt x="27562" y="9248"/>
                    <a:pt x="26891" y="6004"/>
                    <a:pt x="25487" y="4101"/>
                  </a:cubicBezTo>
                  <a:cubicBezTo>
                    <a:pt x="24511" y="2758"/>
                    <a:pt x="22995" y="1782"/>
                    <a:pt x="21245" y="1123"/>
                  </a:cubicBezTo>
                  <a:cubicBezTo>
                    <a:pt x="19204" y="347"/>
                    <a:pt x="16833" y="1"/>
                    <a:pt x="14584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5909650" y="792075"/>
              <a:ext cx="943025" cy="919875"/>
            </a:xfrm>
            <a:custGeom>
              <a:avLst/>
              <a:gdLst/>
              <a:ahLst/>
              <a:cxnLst/>
              <a:rect l="l" t="t" r="r" b="b"/>
              <a:pathLst>
                <a:path w="37721" h="36795" extrusionOk="0">
                  <a:moveTo>
                    <a:pt x="19634" y="0"/>
                  </a:moveTo>
                  <a:cubicBezTo>
                    <a:pt x="14372" y="0"/>
                    <a:pt x="9495" y="2344"/>
                    <a:pt x="6102" y="6185"/>
                  </a:cubicBezTo>
                  <a:cubicBezTo>
                    <a:pt x="5878" y="6439"/>
                    <a:pt x="5655" y="6703"/>
                    <a:pt x="5441" y="6978"/>
                  </a:cubicBezTo>
                  <a:cubicBezTo>
                    <a:pt x="5411" y="7008"/>
                    <a:pt x="5389" y="7039"/>
                    <a:pt x="5360" y="7078"/>
                  </a:cubicBezTo>
                  <a:cubicBezTo>
                    <a:pt x="4628" y="8016"/>
                    <a:pt x="3976" y="9043"/>
                    <a:pt x="3427" y="10120"/>
                  </a:cubicBezTo>
                  <a:cubicBezTo>
                    <a:pt x="2522" y="11911"/>
                    <a:pt x="1892" y="13883"/>
                    <a:pt x="1587" y="15987"/>
                  </a:cubicBezTo>
                  <a:cubicBezTo>
                    <a:pt x="0" y="26932"/>
                    <a:pt x="3752" y="31823"/>
                    <a:pt x="9763" y="34466"/>
                  </a:cubicBezTo>
                  <a:cubicBezTo>
                    <a:pt x="10171" y="34650"/>
                    <a:pt x="10586" y="34823"/>
                    <a:pt x="11013" y="34986"/>
                  </a:cubicBezTo>
                  <a:cubicBezTo>
                    <a:pt x="11706" y="35240"/>
                    <a:pt x="12407" y="35474"/>
                    <a:pt x="13139" y="35687"/>
                  </a:cubicBezTo>
                  <a:lnTo>
                    <a:pt x="13149" y="35687"/>
                  </a:lnTo>
                  <a:cubicBezTo>
                    <a:pt x="13251" y="35728"/>
                    <a:pt x="13363" y="35748"/>
                    <a:pt x="13476" y="35780"/>
                  </a:cubicBezTo>
                  <a:cubicBezTo>
                    <a:pt x="13556" y="35799"/>
                    <a:pt x="13637" y="35831"/>
                    <a:pt x="13720" y="35850"/>
                  </a:cubicBezTo>
                  <a:cubicBezTo>
                    <a:pt x="13954" y="35911"/>
                    <a:pt x="14176" y="35972"/>
                    <a:pt x="14411" y="36024"/>
                  </a:cubicBezTo>
                  <a:cubicBezTo>
                    <a:pt x="15236" y="36226"/>
                    <a:pt x="16068" y="36380"/>
                    <a:pt x="16932" y="36512"/>
                  </a:cubicBezTo>
                  <a:cubicBezTo>
                    <a:pt x="18255" y="36695"/>
                    <a:pt x="19546" y="36795"/>
                    <a:pt x="20808" y="36795"/>
                  </a:cubicBezTo>
                  <a:cubicBezTo>
                    <a:pt x="25445" y="36795"/>
                    <a:pt x="29553" y="35870"/>
                    <a:pt x="32594" y="32790"/>
                  </a:cubicBezTo>
                  <a:cubicBezTo>
                    <a:pt x="33419" y="31955"/>
                    <a:pt x="34161" y="30969"/>
                    <a:pt x="34811" y="29790"/>
                  </a:cubicBezTo>
                  <a:cubicBezTo>
                    <a:pt x="36043" y="27603"/>
                    <a:pt x="36946" y="24774"/>
                    <a:pt x="37466" y="21164"/>
                  </a:cubicBezTo>
                  <a:cubicBezTo>
                    <a:pt x="37679" y="19680"/>
                    <a:pt x="37720" y="18216"/>
                    <a:pt x="37598" y="16793"/>
                  </a:cubicBezTo>
                  <a:lnTo>
                    <a:pt x="37588" y="16793"/>
                  </a:lnTo>
                  <a:cubicBezTo>
                    <a:pt x="37588" y="16720"/>
                    <a:pt x="37579" y="16649"/>
                    <a:pt x="37579" y="16588"/>
                  </a:cubicBezTo>
                  <a:cubicBezTo>
                    <a:pt x="37405" y="14840"/>
                    <a:pt x="36988" y="13141"/>
                    <a:pt x="36368" y="11555"/>
                  </a:cubicBezTo>
                  <a:cubicBezTo>
                    <a:pt x="36043" y="10720"/>
                    <a:pt x="35655" y="9917"/>
                    <a:pt x="35218" y="9143"/>
                  </a:cubicBezTo>
                  <a:cubicBezTo>
                    <a:pt x="34781" y="8382"/>
                    <a:pt x="34283" y="7640"/>
                    <a:pt x="33744" y="6947"/>
                  </a:cubicBezTo>
                  <a:cubicBezTo>
                    <a:pt x="33317" y="6388"/>
                    <a:pt x="32848" y="5858"/>
                    <a:pt x="32360" y="5350"/>
                  </a:cubicBezTo>
                  <a:cubicBezTo>
                    <a:pt x="29697" y="2646"/>
                    <a:pt x="26187" y="764"/>
                    <a:pt x="22180" y="183"/>
                  </a:cubicBezTo>
                  <a:cubicBezTo>
                    <a:pt x="21324" y="60"/>
                    <a:pt x="20474" y="0"/>
                    <a:pt x="1963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5926175" y="625525"/>
              <a:ext cx="1045975" cy="630875"/>
            </a:xfrm>
            <a:custGeom>
              <a:avLst/>
              <a:gdLst/>
              <a:ahLst/>
              <a:cxnLst/>
              <a:rect l="l" t="t" r="r" b="b"/>
              <a:pathLst>
                <a:path w="41839" h="25235" extrusionOk="0">
                  <a:moveTo>
                    <a:pt x="14684" y="0"/>
                  </a:moveTo>
                  <a:cubicBezTo>
                    <a:pt x="13785" y="0"/>
                    <a:pt x="12899" y="205"/>
                    <a:pt x="12122" y="663"/>
                  </a:cubicBezTo>
                  <a:cubicBezTo>
                    <a:pt x="10464" y="1639"/>
                    <a:pt x="9590" y="3938"/>
                    <a:pt x="10516" y="5625"/>
                  </a:cubicBezTo>
                  <a:cubicBezTo>
                    <a:pt x="9418" y="4923"/>
                    <a:pt x="8121" y="4568"/>
                    <a:pt x="6824" y="4568"/>
                  </a:cubicBezTo>
                  <a:cubicBezTo>
                    <a:pt x="5679" y="4568"/>
                    <a:pt x="4536" y="4844"/>
                    <a:pt x="3530" y="5403"/>
                  </a:cubicBezTo>
                  <a:cubicBezTo>
                    <a:pt x="1394" y="6591"/>
                    <a:pt x="1" y="9003"/>
                    <a:pt x="40" y="11444"/>
                  </a:cubicBezTo>
                  <a:cubicBezTo>
                    <a:pt x="71" y="13518"/>
                    <a:pt x="1128" y="15532"/>
                    <a:pt x="2766" y="16782"/>
                  </a:cubicBezTo>
                  <a:cubicBezTo>
                    <a:pt x="3315" y="15705"/>
                    <a:pt x="3967" y="14678"/>
                    <a:pt x="4699" y="13740"/>
                  </a:cubicBezTo>
                  <a:cubicBezTo>
                    <a:pt x="5963" y="14351"/>
                    <a:pt x="7361" y="14647"/>
                    <a:pt x="8762" y="14647"/>
                  </a:cubicBezTo>
                  <a:cubicBezTo>
                    <a:pt x="11071" y="14647"/>
                    <a:pt x="13389" y="13843"/>
                    <a:pt x="15124" y="12317"/>
                  </a:cubicBezTo>
                  <a:lnTo>
                    <a:pt x="15124" y="12317"/>
                  </a:lnTo>
                  <a:cubicBezTo>
                    <a:pt x="14106" y="14199"/>
                    <a:pt x="14848" y="16833"/>
                    <a:pt x="16698" y="17921"/>
                  </a:cubicBezTo>
                  <a:cubicBezTo>
                    <a:pt x="17395" y="18329"/>
                    <a:pt x="18189" y="18513"/>
                    <a:pt x="18995" y="18513"/>
                  </a:cubicBezTo>
                  <a:cubicBezTo>
                    <a:pt x="20082" y="18513"/>
                    <a:pt x="21191" y="18178"/>
                    <a:pt x="22119" y="17607"/>
                  </a:cubicBezTo>
                  <a:cubicBezTo>
                    <a:pt x="23737" y="16608"/>
                    <a:pt x="24897" y="14993"/>
                    <a:pt x="25790" y="13313"/>
                  </a:cubicBezTo>
                  <a:lnTo>
                    <a:pt x="25790" y="13313"/>
                  </a:lnTo>
                  <a:cubicBezTo>
                    <a:pt x="25578" y="19640"/>
                    <a:pt x="34069" y="25234"/>
                    <a:pt x="34069" y="25234"/>
                  </a:cubicBezTo>
                  <a:cubicBezTo>
                    <a:pt x="35162" y="23467"/>
                    <a:pt x="36880" y="23455"/>
                    <a:pt x="36926" y="23455"/>
                  </a:cubicBezTo>
                  <a:cubicBezTo>
                    <a:pt x="36927" y="23455"/>
                    <a:pt x="36927" y="23455"/>
                    <a:pt x="36927" y="23455"/>
                  </a:cubicBezTo>
                  <a:lnTo>
                    <a:pt x="36937" y="23455"/>
                  </a:lnTo>
                  <a:cubicBezTo>
                    <a:pt x="37049" y="23444"/>
                    <a:pt x="37162" y="23438"/>
                    <a:pt x="37275" y="23438"/>
                  </a:cubicBezTo>
                  <a:cubicBezTo>
                    <a:pt x="37694" y="23438"/>
                    <a:pt x="38114" y="23513"/>
                    <a:pt x="38514" y="23657"/>
                  </a:cubicBezTo>
                  <a:cubicBezTo>
                    <a:pt x="39673" y="22925"/>
                    <a:pt x="40691" y="21929"/>
                    <a:pt x="41240" y="20677"/>
                  </a:cubicBezTo>
                  <a:cubicBezTo>
                    <a:pt x="41809" y="19415"/>
                    <a:pt x="41838" y="17870"/>
                    <a:pt x="41128" y="16691"/>
                  </a:cubicBezTo>
                  <a:cubicBezTo>
                    <a:pt x="40547" y="15720"/>
                    <a:pt x="39438" y="15060"/>
                    <a:pt x="38333" y="15060"/>
                  </a:cubicBezTo>
                  <a:cubicBezTo>
                    <a:pt x="38082" y="15060"/>
                    <a:pt x="37832" y="15094"/>
                    <a:pt x="37589" y="15166"/>
                  </a:cubicBezTo>
                  <a:cubicBezTo>
                    <a:pt x="38350" y="14707"/>
                    <a:pt x="39144" y="14241"/>
                    <a:pt x="39702" y="13548"/>
                  </a:cubicBezTo>
                  <a:cubicBezTo>
                    <a:pt x="40264" y="12857"/>
                    <a:pt x="40547" y="11871"/>
                    <a:pt x="40191" y="11046"/>
                  </a:cubicBezTo>
                  <a:cubicBezTo>
                    <a:pt x="39927" y="10426"/>
                    <a:pt x="39288" y="9989"/>
                    <a:pt x="38616" y="9947"/>
                  </a:cubicBezTo>
                  <a:cubicBezTo>
                    <a:pt x="38583" y="9946"/>
                    <a:pt x="38550" y="9945"/>
                    <a:pt x="38516" y="9945"/>
                  </a:cubicBezTo>
                  <a:cubicBezTo>
                    <a:pt x="37867" y="9945"/>
                    <a:pt x="37235" y="10303"/>
                    <a:pt x="36908" y="10853"/>
                  </a:cubicBezTo>
                  <a:cubicBezTo>
                    <a:pt x="37284" y="10140"/>
                    <a:pt x="37650" y="9379"/>
                    <a:pt x="37628" y="8566"/>
                  </a:cubicBezTo>
                  <a:cubicBezTo>
                    <a:pt x="37608" y="7760"/>
                    <a:pt x="37030" y="6906"/>
                    <a:pt x="36224" y="6867"/>
                  </a:cubicBezTo>
                  <a:cubicBezTo>
                    <a:pt x="36210" y="6867"/>
                    <a:pt x="36196" y="6866"/>
                    <a:pt x="36181" y="6866"/>
                  </a:cubicBezTo>
                  <a:cubicBezTo>
                    <a:pt x="35600" y="6866"/>
                    <a:pt x="35070" y="7297"/>
                    <a:pt x="34792" y="7802"/>
                  </a:cubicBezTo>
                  <a:cubicBezTo>
                    <a:pt x="34496" y="8332"/>
                    <a:pt x="34425" y="8952"/>
                    <a:pt x="34345" y="9552"/>
                  </a:cubicBezTo>
                  <a:cubicBezTo>
                    <a:pt x="33430" y="7975"/>
                    <a:pt x="32514" y="6389"/>
                    <a:pt x="31262" y="5066"/>
                  </a:cubicBezTo>
                  <a:cubicBezTo>
                    <a:pt x="30013" y="3745"/>
                    <a:pt x="28385" y="2696"/>
                    <a:pt x="26583" y="2474"/>
                  </a:cubicBezTo>
                  <a:cubicBezTo>
                    <a:pt x="26381" y="2450"/>
                    <a:pt x="26177" y="2438"/>
                    <a:pt x="25972" y="2438"/>
                  </a:cubicBezTo>
                  <a:cubicBezTo>
                    <a:pt x="24346" y="2438"/>
                    <a:pt x="22697" y="3188"/>
                    <a:pt x="21875" y="4578"/>
                  </a:cubicBezTo>
                  <a:cubicBezTo>
                    <a:pt x="20716" y="3042"/>
                    <a:pt x="19373" y="1588"/>
                    <a:pt x="17655" y="724"/>
                  </a:cubicBezTo>
                  <a:cubicBezTo>
                    <a:pt x="16741" y="264"/>
                    <a:pt x="15705" y="0"/>
                    <a:pt x="1468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485250" y="1347600"/>
              <a:ext cx="185625" cy="168825"/>
            </a:xfrm>
            <a:custGeom>
              <a:avLst/>
              <a:gdLst/>
              <a:ahLst/>
              <a:cxnLst/>
              <a:rect l="l" t="t" r="r" b="b"/>
              <a:pathLst>
                <a:path w="7425" h="6753" extrusionOk="0">
                  <a:moveTo>
                    <a:pt x="3633" y="1"/>
                  </a:moveTo>
                  <a:cubicBezTo>
                    <a:pt x="2021" y="1"/>
                    <a:pt x="613" y="1123"/>
                    <a:pt x="327" y="2736"/>
                  </a:cubicBezTo>
                  <a:cubicBezTo>
                    <a:pt x="0" y="4567"/>
                    <a:pt x="1262" y="6336"/>
                    <a:pt x="3122" y="6693"/>
                  </a:cubicBezTo>
                  <a:cubicBezTo>
                    <a:pt x="3340" y="6733"/>
                    <a:pt x="3557" y="6753"/>
                    <a:pt x="3771" y="6753"/>
                  </a:cubicBezTo>
                  <a:cubicBezTo>
                    <a:pt x="5389" y="6753"/>
                    <a:pt x="6811" y="5635"/>
                    <a:pt x="7100" y="4018"/>
                  </a:cubicBezTo>
                  <a:cubicBezTo>
                    <a:pt x="7425" y="2187"/>
                    <a:pt x="6163" y="417"/>
                    <a:pt x="4293" y="63"/>
                  </a:cubicBezTo>
                  <a:cubicBezTo>
                    <a:pt x="4071" y="21"/>
                    <a:pt x="3850" y="1"/>
                    <a:pt x="3633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5968350" y="1289650"/>
              <a:ext cx="185400" cy="168800"/>
            </a:xfrm>
            <a:custGeom>
              <a:avLst/>
              <a:gdLst/>
              <a:ahLst/>
              <a:cxnLst/>
              <a:rect l="l" t="t" r="r" b="b"/>
              <a:pathLst>
                <a:path w="7416" h="6752" extrusionOk="0">
                  <a:moveTo>
                    <a:pt x="3633" y="0"/>
                  </a:moveTo>
                  <a:cubicBezTo>
                    <a:pt x="2019" y="0"/>
                    <a:pt x="605" y="1122"/>
                    <a:pt x="327" y="2735"/>
                  </a:cubicBezTo>
                  <a:cubicBezTo>
                    <a:pt x="0" y="4566"/>
                    <a:pt x="1252" y="6336"/>
                    <a:pt x="3124" y="6692"/>
                  </a:cubicBezTo>
                  <a:cubicBezTo>
                    <a:pt x="3343" y="6732"/>
                    <a:pt x="3559" y="6752"/>
                    <a:pt x="3773" y="6752"/>
                  </a:cubicBezTo>
                  <a:cubicBezTo>
                    <a:pt x="5389" y="6752"/>
                    <a:pt x="6810" y="5634"/>
                    <a:pt x="7091" y="4017"/>
                  </a:cubicBezTo>
                  <a:cubicBezTo>
                    <a:pt x="7415" y="2186"/>
                    <a:pt x="6163" y="417"/>
                    <a:pt x="4294" y="63"/>
                  </a:cubicBezTo>
                  <a:cubicBezTo>
                    <a:pt x="4071" y="20"/>
                    <a:pt x="3850" y="0"/>
                    <a:pt x="363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208400" y="1684225"/>
              <a:ext cx="230125" cy="122100"/>
            </a:xfrm>
            <a:custGeom>
              <a:avLst/>
              <a:gdLst/>
              <a:ahLst/>
              <a:cxnLst/>
              <a:rect l="l" t="t" r="r" b="b"/>
              <a:pathLst>
                <a:path w="9205" h="4884" extrusionOk="0">
                  <a:moveTo>
                    <a:pt x="1189" y="1"/>
                  </a:moveTo>
                  <a:lnTo>
                    <a:pt x="418" y="1822"/>
                  </a:lnTo>
                  <a:lnTo>
                    <a:pt x="0" y="2788"/>
                  </a:lnTo>
                  <a:cubicBezTo>
                    <a:pt x="0" y="2788"/>
                    <a:pt x="823" y="4233"/>
                    <a:pt x="4413" y="4751"/>
                  </a:cubicBezTo>
                  <a:cubicBezTo>
                    <a:pt x="4628" y="4782"/>
                    <a:pt x="4821" y="4802"/>
                    <a:pt x="5014" y="4821"/>
                  </a:cubicBezTo>
                  <a:lnTo>
                    <a:pt x="5023" y="4821"/>
                  </a:lnTo>
                  <a:cubicBezTo>
                    <a:pt x="5449" y="4865"/>
                    <a:pt x="5836" y="4883"/>
                    <a:pt x="6187" y="4883"/>
                  </a:cubicBezTo>
                  <a:cubicBezTo>
                    <a:pt x="7742" y="4883"/>
                    <a:pt x="8596" y="4517"/>
                    <a:pt x="8970" y="4294"/>
                  </a:cubicBezTo>
                  <a:cubicBezTo>
                    <a:pt x="9131" y="4192"/>
                    <a:pt x="9204" y="4121"/>
                    <a:pt x="9204" y="4121"/>
                  </a:cubicBezTo>
                  <a:lnTo>
                    <a:pt x="8980" y="2137"/>
                  </a:lnTo>
                  <a:lnTo>
                    <a:pt x="8848" y="1109"/>
                  </a:lnTo>
                  <a:cubicBezTo>
                    <a:pt x="7586" y="1109"/>
                    <a:pt x="6295" y="1009"/>
                    <a:pt x="4982" y="816"/>
                  </a:cubicBezTo>
                  <a:cubicBezTo>
                    <a:pt x="4118" y="694"/>
                    <a:pt x="3286" y="530"/>
                    <a:pt x="2461" y="338"/>
                  </a:cubicBezTo>
                  <a:cubicBezTo>
                    <a:pt x="2226" y="286"/>
                    <a:pt x="2004" y="225"/>
                    <a:pt x="1770" y="164"/>
                  </a:cubicBezTo>
                  <a:cubicBezTo>
                    <a:pt x="1687" y="145"/>
                    <a:pt x="1606" y="113"/>
                    <a:pt x="1516" y="94"/>
                  </a:cubicBezTo>
                  <a:cubicBezTo>
                    <a:pt x="1413" y="62"/>
                    <a:pt x="1301" y="33"/>
                    <a:pt x="1189" y="1"/>
                  </a:cubicBez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208400" y="1684225"/>
              <a:ext cx="221225" cy="82625"/>
            </a:xfrm>
            <a:custGeom>
              <a:avLst/>
              <a:gdLst/>
              <a:ahLst/>
              <a:cxnLst/>
              <a:rect l="l" t="t" r="r" b="b"/>
              <a:pathLst>
                <a:path w="8849" h="3305" extrusionOk="0">
                  <a:moveTo>
                    <a:pt x="1189" y="1"/>
                  </a:moveTo>
                  <a:lnTo>
                    <a:pt x="0" y="2788"/>
                  </a:lnTo>
                  <a:cubicBezTo>
                    <a:pt x="995" y="3158"/>
                    <a:pt x="1954" y="3305"/>
                    <a:pt x="2851" y="3305"/>
                  </a:cubicBezTo>
                  <a:cubicBezTo>
                    <a:pt x="6318" y="3305"/>
                    <a:pt x="8848" y="1109"/>
                    <a:pt x="8848" y="1109"/>
                  </a:cubicBezTo>
                  <a:cubicBezTo>
                    <a:pt x="7586" y="1109"/>
                    <a:pt x="6295" y="1009"/>
                    <a:pt x="4982" y="816"/>
                  </a:cubicBezTo>
                  <a:cubicBezTo>
                    <a:pt x="3671" y="633"/>
                    <a:pt x="2400" y="357"/>
                    <a:pt x="119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6744075" y="1211475"/>
              <a:ext cx="220200" cy="327050"/>
            </a:xfrm>
            <a:custGeom>
              <a:avLst/>
              <a:gdLst/>
              <a:ahLst/>
              <a:cxnLst/>
              <a:rect l="l" t="t" r="r" b="b"/>
              <a:pathLst>
                <a:path w="8808" h="13082" extrusionOk="0">
                  <a:moveTo>
                    <a:pt x="4559" y="0"/>
                  </a:moveTo>
                  <a:cubicBezTo>
                    <a:pt x="4446" y="0"/>
                    <a:pt x="4333" y="6"/>
                    <a:pt x="4221" y="17"/>
                  </a:cubicBezTo>
                  <a:lnTo>
                    <a:pt x="4150" y="17"/>
                  </a:lnTo>
                  <a:cubicBezTo>
                    <a:pt x="4009" y="26"/>
                    <a:pt x="3865" y="56"/>
                    <a:pt x="3723" y="88"/>
                  </a:cubicBezTo>
                  <a:cubicBezTo>
                    <a:pt x="2747" y="310"/>
                    <a:pt x="1873" y="942"/>
                    <a:pt x="1353" y="1796"/>
                  </a:cubicBezTo>
                  <a:lnTo>
                    <a:pt x="1" y="12545"/>
                  </a:lnTo>
                  <a:cubicBezTo>
                    <a:pt x="357" y="12728"/>
                    <a:pt x="733" y="12860"/>
                    <a:pt x="1119" y="12953"/>
                  </a:cubicBezTo>
                  <a:cubicBezTo>
                    <a:pt x="1231" y="12972"/>
                    <a:pt x="1334" y="12992"/>
                    <a:pt x="1434" y="13014"/>
                  </a:cubicBezTo>
                  <a:cubicBezTo>
                    <a:pt x="1711" y="13059"/>
                    <a:pt x="1993" y="13081"/>
                    <a:pt x="2277" y="13081"/>
                  </a:cubicBezTo>
                  <a:cubicBezTo>
                    <a:pt x="3768" y="13081"/>
                    <a:pt x="5293" y="12473"/>
                    <a:pt x="6388" y="11447"/>
                  </a:cubicBezTo>
                  <a:cubicBezTo>
                    <a:pt x="8056" y="9860"/>
                    <a:pt x="8807" y="7461"/>
                    <a:pt x="8717" y="5162"/>
                  </a:cubicBezTo>
                  <a:cubicBezTo>
                    <a:pt x="8656" y="3636"/>
                    <a:pt x="8178" y="2008"/>
                    <a:pt x="7069" y="993"/>
                  </a:cubicBezTo>
                  <a:cubicBezTo>
                    <a:pt x="7018" y="932"/>
                    <a:pt x="6957" y="891"/>
                    <a:pt x="6906" y="839"/>
                  </a:cubicBezTo>
                  <a:cubicBezTo>
                    <a:pt x="6803" y="759"/>
                    <a:pt x="6703" y="688"/>
                    <a:pt x="6601" y="615"/>
                  </a:cubicBezTo>
                  <a:cubicBezTo>
                    <a:pt x="6347" y="454"/>
                    <a:pt x="6083" y="322"/>
                    <a:pt x="5798" y="219"/>
                  </a:cubicBezTo>
                  <a:cubicBezTo>
                    <a:pt x="5398" y="75"/>
                    <a:pt x="4978" y="0"/>
                    <a:pt x="455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212175" y="1408925"/>
              <a:ext cx="214875" cy="117325"/>
            </a:xfrm>
            <a:custGeom>
              <a:avLst/>
              <a:gdLst/>
              <a:ahLst/>
              <a:cxnLst/>
              <a:rect l="l" t="t" r="r" b="b"/>
              <a:pathLst>
                <a:path w="8595" h="4693" extrusionOk="0">
                  <a:moveTo>
                    <a:pt x="8382" y="0"/>
                  </a:moveTo>
                  <a:cubicBezTo>
                    <a:pt x="8054" y="48"/>
                    <a:pt x="5523" y="393"/>
                    <a:pt x="2510" y="393"/>
                  </a:cubicBezTo>
                  <a:cubicBezTo>
                    <a:pt x="1697" y="393"/>
                    <a:pt x="850" y="368"/>
                    <a:pt x="1" y="305"/>
                  </a:cubicBezTo>
                  <a:lnTo>
                    <a:pt x="1" y="417"/>
                  </a:lnTo>
                  <a:cubicBezTo>
                    <a:pt x="23" y="893"/>
                    <a:pt x="184" y="2868"/>
                    <a:pt x="1670" y="3957"/>
                  </a:cubicBezTo>
                  <a:cubicBezTo>
                    <a:pt x="2273" y="4396"/>
                    <a:pt x="3103" y="4692"/>
                    <a:pt x="4218" y="4692"/>
                  </a:cubicBezTo>
                  <a:cubicBezTo>
                    <a:pt x="4286" y="4692"/>
                    <a:pt x="4355" y="4691"/>
                    <a:pt x="4426" y="4689"/>
                  </a:cubicBezTo>
                  <a:cubicBezTo>
                    <a:pt x="6276" y="4616"/>
                    <a:pt x="7284" y="3813"/>
                    <a:pt x="7811" y="2887"/>
                  </a:cubicBezTo>
                  <a:cubicBezTo>
                    <a:pt x="8595" y="1565"/>
                    <a:pt x="8421" y="0"/>
                    <a:pt x="8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060950" y="1023200"/>
              <a:ext cx="141850" cy="47025"/>
            </a:xfrm>
            <a:custGeom>
              <a:avLst/>
              <a:gdLst/>
              <a:ahLst/>
              <a:cxnLst/>
              <a:rect l="l" t="t" r="r" b="b"/>
              <a:pathLst>
                <a:path w="5674" h="1881" extrusionOk="0">
                  <a:moveTo>
                    <a:pt x="3896" y="0"/>
                  </a:moveTo>
                  <a:cubicBezTo>
                    <a:pt x="2648" y="0"/>
                    <a:pt x="0" y="949"/>
                    <a:pt x="79" y="1761"/>
                  </a:cubicBezTo>
                  <a:cubicBezTo>
                    <a:pt x="89" y="1849"/>
                    <a:pt x="351" y="1880"/>
                    <a:pt x="739" y="1880"/>
                  </a:cubicBezTo>
                  <a:cubicBezTo>
                    <a:pt x="1590" y="1880"/>
                    <a:pt x="3051" y="1733"/>
                    <a:pt x="3833" y="1719"/>
                  </a:cubicBezTo>
                  <a:cubicBezTo>
                    <a:pt x="3926" y="1717"/>
                    <a:pt x="4019" y="1716"/>
                    <a:pt x="4111" y="1716"/>
                  </a:cubicBezTo>
                  <a:cubicBezTo>
                    <a:pt x="4222" y="1716"/>
                    <a:pt x="4332" y="1717"/>
                    <a:pt x="4438" y="1717"/>
                  </a:cubicBezTo>
                  <a:cubicBezTo>
                    <a:pt x="5062" y="1717"/>
                    <a:pt x="5576" y="1688"/>
                    <a:pt x="5622" y="1292"/>
                  </a:cubicBezTo>
                  <a:cubicBezTo>
                    <a:pt x="5674" y="762"/>
                    <a:pt x="4973" y="20"/>
                    <a:pt x="3955" y="1"/>
                  </a:cubicBezTo>
                  <a:cubicBezTo>
                    <a:pt x="3936" y="0"/>
                    <a:pt x="3916" y="0"/>
                    <a:pt x="389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487000" y="1089700"/>
              <a:ext cx="137875" cy="79100"/>
            </a:xfrm>
            <a:custGeom>
              <a:avLst/>
              <a:gdLst/>
              <a:ahLst/>
              <a:cxnLst/>
              <a:rect l="l" t="t" r="r" b="b"/>
              <a:pathLst>
                <a:path w="5515" h="3164" extrusionOk="0">
                  <a:moveTo>
                    <a:pt x="1463" y="0"/>
                  </a:moveTo>
                  <a:cubicBezTo>
                    <a:pt x="783" y="0"/>
                    <a:pt x="225" y="351"/>
                    <a:pt x="123" y="738"/>
                  </a:cubicBezTo>
                  <a:cubicBezTo>
                    <a:pt x="1" y="1246"/>
                    <a:pt x="845" y="1439"/>
                    <a:pt x="1648" y="1764"/>
                  </a:cubicBezTo>
                  <a:cubicBezTo>
                    <a:pt x="2607" y="2150"/>
                    <a:pt x="4591" y="3163"/>
                    <a:pt x="5055" y="3163"/>
                  </a:cubicBezTo>
                  <a:cubicBezTo>
                    <a:pt x="5104" y="3163"/>
                    <a:pt x="5136" y="3152"/>
                    <a:pt x="5149" y="3128"/>
                  </a:cubicBezTo>
                  <a:cubicBezTo>
                    <a:pt x="5515" y="2386"/>
                    <a:pt x="3296" y="514"/>
                    <a:pt x="2137" y="116"/>
                  </a:cubicBezTo>
                  <a:cubicBezTo>
                    <a:pt x="1907" y="36"/>
                    <a:pt x="1679" y="0"/>
                    <a:pt x="146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6311100" y="1093025"/>
              <a:ext cx="375775" cy="349050"/>
            </a:xfrm>
            <a:custGeom>
              <a:avLst/>
              <a:gdLst/>
              <a:ahLst/>
              <a:cxnLst/>
              <a:rect l="l" t="t" r="r" b="b"/>
              <a:pathLst>
                <a:path w="15031" h="13962" extrusionOk="0">
                  <a:moveTo>
                    <a:pt x="7522" y="734"/>
                  </a:moveTo>
                  <a:cubicBezTo>
                    <a:pt x="7859" y="734"/>
                    <a:pt x="8200" y="761"/>
                    <a:pt x="8543" y="818"/>
                  </a:cubicBezTo>
                  <a:cubicBezTo>
                    <a:pt x="11940" y="1386"/>
                    <a:pt x="14237" y="4611"/>
                    <a:pt x="13678" y="8008"/>
                  </a:cubicBezTo>
                  <a:cubicBezTo>
                    <a:pt x="13167" y="11063"/>
                    <a:pt x="10510" y="13227"/>
                    <a:pt x="7509" y="13227"/>
                  </a:cubicBezTo>
                  <a:cubicBezTo>
                    <a:pt x="7172" y="13227"/>
                    <a:pt x="6831" y="13200"/>
                    <a:pt x="6488" y="13144"/>
                  </a:cubicBezTo>
                  <a:cubicBezTo>
                    <a:pt x="3102" y="12575"/>
                    <a:pt x="793" y="9351"/>
                    <a:pt x="1352" y="5953"/>
                  </a:cubicBezTo>
                  <a:cubicBezTo>
                    <a:pt x="1866" y="2901"/>
                    <a:pt x="4522" y="734"/>
                    <a:pt x="7522" y="734"/>
                  </a:cubicBezTo>
                  <a:close/>
                  <a:moveTo>
                    <a:pt x="7516" y="0"/>
                  </a:moveTo>
                  <a:cubicBezTo>
                    <a:pt x="4162" y="0"/>
                    <a:pt x="1198" y="2424"/>
                    <a:pt x="630" y="5841"/>
                  </a:cubicBezTo>
                  <a:cubicBezTo>
                    <a:pt x="0" y="9636"/>
                    <a:pt x="2573" y="13236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30"/>
                  </a:cubicBezTo>
                  <a:cubicBezTo>
                    <a:pt x="15030" y="4328"/>
                    <a:pt x="12458" y="727"/>
                    <a:pt x="8665" y="95"/>
                  </a:cubicBezTo>
                  <a:cubicBezTo>
                    <a:pt x="8279" y="31"/>
                    <a:pt x="7895" y="0"/>
                    <a:pt x="75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5952850" y="1033525"/>
              <a:ext cx="375850" cy="349050"/>
            </a:xfrm>
            <a:custGeom>
              <a:avLst/>
              <a:gdLst/>
              <a:ahLst/>
              <a:cxnLst/>
              <a:rect l="l" t="t" r="r" b="b"/>
              <a:pathLst>
                <a:path w="15034" h="13962" extrusionOk="0">
                  <a:moveTo>
                    <a:pt x="7523" y="734"/>
                  </a:moveTo>
                  <a:cubicBezTo>
                    <a:pt x="7859" y="734"/>
                    <a:pt x="8200" y="762"/>
                    <a:pt x="8543" y="818"/>
                  </a:cubicBezTo>
                  <a:cubicBezTo>
                    <a:pt x="11941" y="1387"/>
                    <a:pt x="14240" y="4611"/>
                    <a:pt x="13678" y="8009"/>
                  </a:cubicBezTo>
                  <a:cubicBezTo>
                    <a:pt x="13168" y="11048"/>
                    <a:pt x="10524" y="13220"/>
                    <a:pt x="7531" y="13220"/>
                  </a:cubicBezTo>
                  <a:cubicBezTo>
                    <a:pt x="7191" y="13220"/>
                    <a:pt x="6847" y="13192"/>
                    <a:pt x="6500" y="13134"/>
                  </a:cubicBezTo>
                  <a:cubicBezTo>
                    <a:pt x="3103" y="12575"/>
                    <a:pt x="794" y="9351"/>
                    <a:pt x="1365" y="5953"/>
                  </a:cubicBezTo>
                  <a:cubicBezTo>
                    <a:pt x="1867" y="2901"/>
                    <a:pt x="4524" y="734"/>
                    <a:pt x="7523" y="734"/>
                  </a:cubicBezTo>
                  <a:close/>
                  <a:moveTo>
                    <a:pt x="7516" y="1"/>
                  </a:moveTo>
                  <a:cubicBezTo>
                    <a:pt x="4162" y="1"/>
                    <a:pt x="1198" y="2423"/>
                    <a:pt x="632" y="5831"/>
                  </a:cubicBezTo>
                  <a:cubicBezTo>
                    <a:pt x="0" y="9637"/>
                    <a:pt x="2573" y="13237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21"/>
                  </a:cubicBezTo>
                  <a:cubicBezTo>
                    <a:pt x="15033" y="4328"/>
                    <a:pt x="12458" y="728"/>
                    <a:pt x="8665" y="96"/>
                  </a:cubicBezTo>
                  <a:cubicBezTo>
                    <a:pt x="8279" y="32"/>
                    <a:pt x="7895" y="1"/>
                    <a:pt x="751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6302425" y="1226100"/>
              <a:ext cx="35100" cy="23400"/>
            </a:xfrm>
            <a:custGeom>
              <a:avLst/>
              <a:gdLst/>
              <a:ahLst/>
              <a:cxnLst/>
              <a:rect l="l" t="t" r="r" b="b"/>
              <a:pathLst>
                <a:path w="1404" h="936" extrusionOk="0">
                  <a:moveTo>
                    <a:pt x="123" y="0"/>
                  </a:moveTo>
                  <a:lnTo>
                    <a:pt x="1" y="723"/>
                  </a:lnTo>
                  <a:lnTo>
                    <a:pt x="1282" y="935"/>
                  </a:lnTo>
                  <a:lnTo>
                    <a:pt x="1404" y="21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651525" y="1240625"/>
              <a:ext cx="135775" cy="63225"/>
            </a:xfrm>
            <a:custGeom>
              <a:avLst/>
              <a:gdLst/>
              <a:ahLst/>
              <a:cxnLst/>
              <a:rect l="l" t="t" r="r" b="b"/>
              <a:pathLst>
                <a:path w="5431" h="2529" extrusionOk="0">
                  <a:moveTo>
                    <a:pt x="5026" y="1"/>
                  </a:moveTo>
                  <a:cubicBezTo>
                    <a:pt x="4896" y="1"/>
                    <a:pt x="4768" y="66"/>
                    <a:pt x="4699" y="181"/>
                  </a:cubicBezTo>
                  <a:lnTo>
                    <a:pt x="113" y="1972"/>
                  </a:lnTo>
                  <a:cubicBezTo>
                    <a:pt x="0" y="2146"/>
                    <a:pt x="61" y="2378"/>
                    <a:pt x="235" y="2480"/>
                  </a:cubicBezTo>
                  <a:cubicBezTo>
                    <a:pt x="276" y="2500"/>
                    <a:pt x="315" y="2522"/>
                    <a:pt x="366" y="2522"/>
                  </a:cubicBezTo>
                  <a:cubicBezTo>
                    <a:pt x="388" y="2526"/>
                    <a:pt x="410" y="2528"/>
                    <a:pt x="432" y="2528"/>
                  </a:cubicBezTo>
                  <a:cubicBezTo>
                    <a:pt x="554" y="2528"/>
                    <a:pt x="674" y="2460"/>
                    <a:pt x="742" y="2348"/>
                  </a:cubicBezTo>
                  <a:lnTo>
                    <a:pt x="5331" y="559"/>
                  </a:lnTo>
                  <a:cubicBezTo>
                    <a:pt x="5431" y="386"/>
                    <a:pt x="5380" y="161"/>
                    <a:pt x="5209" y="49"/>
                  </a:cubicBezTo>
                  <a:cubicBezTo>
                    <a:pt x="5152" y="16"/>
                    <a:pt x="5089" y="1"/>
                    <a:pt x="502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6043400" y="9687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0" y="10"/>
                  </a:lnTo>
                  <a:cubicBezTo>
                    <a:pt x="1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6849100" y="1206750"/>
              <a:ext cx="5100" cy="1075"/>
            </a:xfrm>
            <a:custGeom>
              <a:avLst/>
              <a:gdLst/>
              <a:ahLst/>
              <a:cxnLst/>
              <a:rect l="l" t="t" r="r" b="b"/>
              <a:pathLst>
                <a:path w="204" h="43" extrusionOk="0">
                  <a:moveTo>
                    <a:pt x="1" y="1"/>
                  </a:moveTo>
                  <a:lnTo>
                    <a:pt x="133" y="28"/>
                  </a:lnTo>
                  <a:lnTo>
                    <a:pt x="133" y="28"/>
                  </a:lnTo>
                  <a:cubicBezTo>
                    <a:pt x="90" y="18"/>
                    <a:pt x="45" y="7"/>
                    <a:pt x="1" y="1"/>
                  </a:cubicBezTo>
                  <a:close/>
                  <a:moveTo>
                    <a:pt x="133" y="28"/>
                  </a:moveTo>
                  <a:cubicBezTo>
                    <a:pt x="157" y="33"/>
                    <a:pt x="181" y="39"/>
                    <a:pt x="203" y="42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117600" y="785825"/>
              <a:ext cx="450825" cy="217325"/>
            </a:xfrm>
            <a:custGeom>
              <a:avLst/>
              <a:gdLst/>
              <a:ahLst/>
              <a:cxnLst/>
              <a:rect l="l" t="t" r="r" b="b"/>
              <a:pathLst>
                <a:path w="18033" h="8693" extrusionOk="0">
                  <a:moveTo>
                    <a:pt x="2280" y="0"/>
                  </a:moveTo>
                  <a:cubicBezTo>
                    <a:pt x="1585" y="0"/>
                    <a:pt x="878" y="369"/>
                    <a:pt x="479" y="995"/>
                  </a:cubicBezTo>
                  <a:cubicBezTo>
                    <a:pt x="0" y="1746"/>
                    <a:pt x="0" y="2784"/>
                    <a:pt x="469" y="3628"/>
                  </a:cubicBezTo>
                  <a:cubicBezTo>
                    <a:pt x="886" y="4360"/>
                    <a:pt x="1597" y="4919"/>
                    <a:pt x="2502" y="5215"/>
                  </a:cubicBezTo>
                  <a:cubicBezTo>
                    <a:pt x="3013" y="5383"/>
                    <a:pt x="3580" y="5466"/>
                    <a:pt x="4212" y="5466"/>
                  </a:cubicBezTo>
                  <a:cubicBezTo>
                    <a:pt x="4462" y="5466"/>
                    <a:pt x="4723" y="5453"/>
                    <a:pt x="4994" y="5427"/>
                  </a:cubicBezTo>
                  <a:cubicBezTo>
                    <a:pt x="6966" y="5234"/>
                    <a:pt x="8858" y="4441"/>
                    <a:pt x="10383" y="3179"/>
                  </a:cubicBezTo>
                  <a:lnTo>
                    <a:pt x="10383" y="3179"/>
                  </a:lnTo>
                  <a:cubicBezTo>
                    <a:pt x="10181" y="4024"/>
                    <a:pt x="10100" y="4990"/>
                    <a:pt x="10374" y="5937"/>
                  </a:cubicBezTo>
                  <a:cubicBezTo>
                    <a:pt x="10811" y="7533"/>
                    <a:pt x="12195" y="8693"/>
                    <a:pt x="13659" y="8693"/>
                  </a:cubicBezTo>
                  <a:lnTo>
                    <a:pt x="13669" y="8693"/>
                  </a:lnTo>
                  <a:cubicBezTo>
                    <a:pt x="14574" y="8693"/>
                    <a:pt x="15509" y="8275"/>
                    <a:pt x="16293" y="7502"/>
                  </a:cubicBezTo>
                  <a:cubicBezTo>
                    <a:pt x="16974" y="6840"/>
                    <a:pt x="17462" y="6037"/>
                    <a:pt x="17930" y="5266"/>
                  </a:cubicBezTo>
                  <a:cubicBezTo>
                    <a:pt x="18033" y="5093"/>
                    <a:pt x="17972" y="4868"/>
                    <a:pt x="17808" y="4766"/>
                  </a:cubicBezTo>
                  <a:cubicBezTo>
                    <a:pt x="17749" y="4728"/>
                    <a:pt x="17684" y="4710"/>
                    <a:pt x="17620" y="4710"/>
                  </a:cubicBezTo>
                  <a:cubicBezTo>
                    <a:pt x="17496" y="4710"/>
                    <a:pt x="17375" y="4775"/>
                    <a:pt x="17301" y="4888"/>
                  </a:cubicBezTo>
                  <a:cubicBezTo>
                    <a:pt x="16864" y="5620"/>
                    <a:pt x="16405" y="6394"/>
                    <a:pt x="15795" y="6984"/>
                  </a:cubicBezTo>
                  <a:cubicBezTo>
                    <a:pt x="15409" y="7350"/>
                    <a:pt x="14645" y="7970"/>
                    <a:pt x="13659" y="7970"/>
                  </a:cubicBezTo>
                  <a:cubicBezTo>
                    <a:pt x="12531" y="7961"/>
                    <a:pt x="11421" y="7004"/>
                    <a:pt x="11077" y="5742"/>
                  </a:cubicBezTo>
                  <a:cubicBezTo>
                    <a:pt x="10689" y="4370"/>
                    <a:pt x="11138" y="2935"/>
                    <a:pt x="11584" y="1981"/>
                  </a:cubicBezTo>
                  <a:cubicBezTo>
                    <a:pt x="11655" y="1817"/>
                    <a:pt x="11604" y="1624"/>
                    <a:pt x="11453" y="1522"/>
                  </a:cubicBezTo>
                  <a:cubicBezTo>
                    <a:pt x="11391" y="1482"/>
                    <a:pt x="11323" y="1463"/>
                    <a:pt x="11254" y="1463"/>
                  </a:cubicBezTo>
                  <a:cubicBezTo>
                    <a:pt x="11151" y="1463"/>
                    <a:pt x="11048" y="1507"/>
                    <a:pt x="10974" y="1593"/>
                  </a:cubicBezTo>
                  <a:cubicBezTo>
                    <a:pt x="9449" y="3343"/>
                    <a:pt x="7242" y="4482"/>
                    <a:pt x="4923" y="4705"/>
                  </a:cubicBezTo>
                  <a:cubicBezTo>
                    <a:pt x="4677" y="4728"/>
                    <a:pt x="4442" y="4740"/>
                    <a:pt x="4217" y="4740"/>
                  </a:cubicBezTo>
                  <a:cubicBezTo>
                    <a:pt x="3661" y="4740"/>
                    <a:pt x="3168" y="4667"/>
                    <a:pt x="2727" y="4522"/>
                  </a:cubicBezTo>
                  <a:cubicBezTo>
                    <a:pt x="2014" y="4290"/>
                    <a:pt x="1426" y="3831"/>
                    <a:pt x="1109" y="3272"/>
                  </a:cubicBezTo>
                  <a:cubicBezTo>
                    <a:pt x="774" y="2662"/>
                    <a:pt x="764" y="1910"/>
                    <a:pt x="1099" y="1390"/>
                  </a:cubicBezTo>
                  <a:cubicBezTo>
                    <a:pt x="1353" y="976"/>
                    <a:pt x="1831" y="730"/>
                    <a:pt x="2282" y="730"/>
                  </a:cubicBezTo>
                  <a:cubicBezTo>
                    <a:pt x="2430" y="730"/>
                    <a:pt x="2574" y="756"/>
                    <a:pt x="2707" y="812"/>
                  </a:cubicBezTo>
                  <a:cubicBezTo>
                    <a:pt x="2752" y="831"/>
                    <a:pt x="2799" y="841"/>
                    <a:pt x="2846" y="841"/>
                  </a:cubicBezTo>
                  <a:cubicBezTo>
                    <a:pt x="2987" y="841"/>
                    <a:pt x="3123" y="754"/>
                    <a:pt x="3183" y="616"/>
                  </a:cubicBezTo>
                  <a:cubicBezTo>
                    <a:pt x="3256" y="433"/>
                    <a:pt x="3173" y="221"/>
                    <a:pt x="2990" y="140"/>
                  </a:cubicBezTo>
                  <a:cubicBezTo>
                    <a:pt x="2764" y="45"/>
                    <a:pt x="2523" y="0"/>
                    <a:pt x="2280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690450" y="869050"/>
              <a:ext cx="204450" cy="316375"/>
            </a:xfrm>
            <a:custGeom>
              <a:avLst/>
              <a:gdLst/>
              <a:ahLst/>
              <a:cxnLst/>
              <a:rect l="l" t="t" r="r" b="b"/>
              <a:pathLst>
                <a:path w="8178" h="12655" extrusionOk="0">
                  <a:moveTo>
                    <a:pt x="1891" y="0"/>
                  </a:moveTo>
                  <a:cubicBezTo>
                    <a:pt x="1234" y="0"/>
                    <a:pt x="585" y="467"/>
                    <a:pt x="274" y="1163"/>
                  </a:cubicBezTo>
                  <a:cubicBezTo>
                    <a:pt x="0" y="1783"/>
                    <a:pt x="0" y="2454"/>
                    <a:pt x="0" y="3055"/>
                  </a:cubicBezTo>
                  <a:cubicBezTo>
                    <a:pt x="0" y="3257"/>
                    <a:pt x="162" y="3421"/>
                    <a:pt x="367" y="3421"/>
                  </a:cubicBezTo>
                  <a:cubicBezTo>
                    <a:pt x="569" y="3421"/>
                    <a:pt x="733" y="3257"/>
                    <a:pt x="733" y="3055"/>
                  </a:cubicBezTo>
                  <a:cubicBezTo>
                    <a:pt x="733" y="2506"/>
                    <a:pt x="733" y="1937"/>
                    <a:pt x="945" y="1459"/>
                  </a:cubicBezTo>
                  <a:cubicBezTo>
                    <a:pt x="1102" y="1086"/>
                    <a:pt x="1473" y="724"/>
                    <a:pt x="1880" y="724"/>
                  </a:cubicBezTo>
                  <a:cubicBezTo>
                    <a:pt x="1897" y="724"/>
                    <a:pt x="1914" y="725"/>
                    <a:pt x="1931" y="726"/>
                  </a:cubicBezTo>
                  <a:cubicBezTo>
                    <a:pt x="2400" y="765"/>
                    <a:pt x="2737" y="1254"/>
                    <a:pt x="2807" y="1693"/>
                  </a:cubicBezTo>
                  <a:cubicBezTo>
                    <a:pt x="2907" y="2252"/>
                    <a:pt x="2746" y="2852"/>
                    <a:pt x="2593" y="3389"/>
                  </a:cubicBezTo>
                  <a:cubicBezTo>
                    <a:pt x="2554" y="3543"/>
                    <a:pt x="2615" y="3707"/>
                    <a:pt x="2737" y="3787"/>
                  </a:cubicBezTo>
                  <a:cubicBezTo>
                    <a:pt x="2803" y="3832"/>
                    <a:pt x="2876" y="3855"/>
                    <a:pt x="2949" y="3855"/>
                  </a:cubicBezTo>
                  <a:cubicBezTo>
                    <a:pt x="3023" y="3855"/>
                    <a:pt x="3097" y="3832"/>
                    <a:pt x="3164" y="3787"/>
                  </a:cubicBezTo>
                  <a:cubicBezTo>
                    <a:pt x="3569" y="3492"/>
                    <a:pt x="3916" y="3318"/>
                    <a:pt x="4230" y="3267"/>
                  </a:cubicBezTo>
                  <a:cubicBezTo>
                    <a:pt x="4306" y="3255"/>
                    <a:pt x="4381" y="3249"/>
                    <a:pt x="4455" y="3249"/>
                  </a:cubicBezTo>
                  <a:cubicBezTo>
                    <a:pt x="4747" y="3249"/>
                    <a:pt x="5014" y="3344"/>
                    <a:pt x="5177" y="3523"/>
                  </a:cubicBezTo>
                  <a:cubicBezTo>
                    <a:pt x="5544" y="3909"/>
                    <a:pt x="5380" y="4651"/>
                    <a:pt x="4972" y="5049"/>
                  </a:cubicBezTo>
                  <a:cubicBezTo>
                    <a:pt x="4494" y="5537"/>
                    <a:pt x="3762" y="5749"/>
                    <a:pt x="3122" y="5933"/>
                  </a:cubicBezTo>
                  <a:cubicBezTo>
                    <a:pt x="2939" y="5984"/>
                    <a:pt x="2827" y="6167"/>
                    <a:pt x="2859" y="6350"/>
                  </a:cubicBezTo>
                  <a:cubicBezTo>
                    <a:pt x="2895" y="6529"/>
                    <a:pt x="3047" y="6647"/>
                    <a:pt x="3224" y="6647"/>
                  </a:cubicBezTo>
                  <a:cubicBezTo>
                    <a:pt x="3237" y="6647"/>
                    <a:pt x="3250" y="6647"/>
                    <a:pt x="3264" y="6645"/>
                  </a:cubicBezTo>
                  <a:cubicBezTo>
                    <a:pt x="3403" y="6627"/>
                    <a:pt x="3543" y="6618"/>
                    <a:pt x="3683" y="6618"/>
                  </a:cubicBezTo>
                  <a:cubicBezTo>
                    <a:pt x="4876" y="6618"/>
                    <a:pt x="6074" y="7263"/>
                    <a:pt x="6703" y="8283"/>
                  </a:cubicBezTo>
                  <a:cubicBezTo>
                    <a:pt x="7403" y="9411"/>
                    <a:pt x="7374" y="10978"/>
                    <a:pt x="6630" y="12086"/>
                  </a:cubicBezTo>
                  <a:cubicBezTo>
                    <a:pt x="6520" y="12249"/>
                    <a:pt x="6569" y="12481"/>
                    <a:pt x="6732" y="12593"/>
                  </a:cubicBezTo>
                  <a:cubicBezTo>
                    <a:pt x="6793" y="12635"/>
                    <a:pt x="6864" y="12654"/>
                    <a:pt x="6935" y="12654"/>
                  </a:cubicBezTo>
                  <a:cubicBezTo>
                    <a:pt x="7057" y="12654"/>
                    <a:pt x="7169" y="12593"/>
                    <a:pt x="7240" y="12493"/>
                  </a:cubicBezTo>
                  <a:cubicBezTo>
                    <a:pt x="8145" y="11129"/>
                    <a:pt x="8177" y="9289"/>
                    <a:pt x="7323" y="7895"/>
                  </a:cubicBezTo>
                  <a:cubicBezTo>
                    <a:pt x="6764" y="6989"/>
                    <a:pt x="5858" y="6340"/>
                    <a:pt x="4850" y="6055"/>
                  </a:cubicBezTo>
                  <a:cubicBezTo>
                    <a:pt x="5085" y="5923"/>
                    <a:pt x="5299" y="5759"/>
                    <a:pt x="5492" y="5566"/>
                  </a:cubicBezTo>
                  <a:cubicBezTo>
                    <a:pt x="6141" y="4915"/>
                    <a:pt x="6376" y="3736"/>
                    <a:pt x="5705" y="3023"/>
                  </a:cubicBezTo>
                  <a:cubicBezTo>
                    <a:pt x="5398" y="2700"/>
                    <a:pt x="4935" y="2519"/>
                    <a:pt x="4443" y="2519"/>
                  </a:cubicBezTo>
                  <a:cubicBezTo>
                    <a:pt x="4333" y="2519"/>
                    <a:pt x="4220" y="2528"/>
                    <a:pt x="4108" y="2547"/>
                  </a:cubicBezTo>
                  <a:cubicBezTo>
                    <a:pt x="3896" y="2586"/>
                    <a:pt x="3691" y="2657"/>
                    <a:pt x="3498" y="2740"/>
                  </a:cubicBezTo>
                  <a:cubicBezTo>
                    <a:pt x="3569" y="2364"/>
                    <a:pt x="3601" y="1966"/>
                    <a:pt x="3530" y="1571"/>
                  </a:cubicBezTo>
                  <a:cubicBezTo>
                    <a:pt x="3396" y="839"/>
                    <a:pt x="2827" y="65"/>
                    <a:pt x="1992" y="4"/>
                  </a:cubicBezTo>
                  <a:cubicBezTo>
                    <a:pt x="1958" y="1"/>
                    <a:pt x="1924" y="0"/>
                    <a:pt x="189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565125" y="1825625"/>
              <a:ext cx="551925" cy="629800"/>
            </a:xfrm>
            <a:custGeom>
              <a:avLst/>
              <a:gdLst/>
              <a:ahLst/>
              <a:cxnLst/>
              <a:rect l="l" t="t" r="r" b="b"/>
              <a:pathLst>
                <a:path w="22077" h="2519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874" y="3681"/>
                    <a:pt x="781" y="7403"/>
                    <a:pt x="0" y="11157"/>
                  </a:cubicBezTo>
                  <a:cubicBezTo>
                    <a:pt x="2643" y="11889"/>
                    <a:pt x="4992" y="13546"/>
                    <a:pt x="6568" y="15936"/>
                  </a:cubicBezTo>
                  <a:lnTo>
                    <a:pt x="13485" y="25191"/>
                  </a:lnTo>
                  <a:lnTo>
                    <a:pt x="22077" y="19761"/>
                  </a:lnTo>
                  <a:lnTo>
                    <a:pt x="15792" y="9866"/>
                  </a:lnTo>
                  <a:cubicBezTo>
                    <a:pt x="12275" y="4516"/>
                    <a:pt x="6761" y="1018"/>
                    <a:pt x="64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315175" y="1768325"/>
              <a:ext cx="468850" cy="401275"/>
            </a:xfrm>
            <a:custGeom>
              <a:avLst/>
              <a:gdLst/>
              <a:ahLst/>
              <a:cxnLst/>
              <a:rect l="l" t="t" r="r" b="b"/>
              <a:pathLst>
                <a:path w="18754" h="16051" extrusionOk="0">
                  <a:moveTo>
                    <a:pt x="7192" y="0"/>
                  </a:moveTo>
                  <a:cubicBezTo>
                    <a:pt x="4247" y="0"/>
                    <a:pt x="1562" y="1969"/>
                    <a:pt x="784" y="4945"/>
                  </a:cubicBezTo>
                  <a:cubicBezTo>
                    <a:pt x="1" y="7947"/>
                    <a:pt x="1394" y="10998"/>
                    <a:pt x="3986" y="12421"/>
                  </a:cubicBezTo>
                  <a:cubicBezTo>
                    <a:pt x="4465" y="12685"/>
                    <a:pt x="4973" y="12900"/>
                    <a:pt x="5522" y="13041"/>
                  </a:cubicBezTo>
                  <a:lnTo>
                    <a:pt x="8778" y="13886"/>
                  </a:lnTo>
                  <a:cubicBezTo>
                    <a:pt x="9652" y="14120"/>
                    <a:pt x="10486" y="14425"/>
                    <a:pt x="11280" y="14811"/>
                  </a:cubicBezTo>
                  <a:cubicBezTo>
                    <a:pt x="11614" y="14965"/>
                    <a:pt x="11929" y="15136"/>
                    <a:pt x="12244" y="15319"/>
                  </a:cubicBezTo>
                  <a:cubicBezTo>
                    <a:pt x="12632" y="15543"/>
                    <a:pt x="13008" y="15787"/>
                    <a:pt x="13364" y="16051"/>
                  </a:cubicBezTo>
                  <a:cubicBezTo>
                    <a:pt x="15805" y="12158"/>
                    <a:pt x="17462" y="8008"/>
                    <a:pt x="18753" y="3766"/>
                  </a:cubicBezTo>
                  <a:cubicBezTo>
                    <a:pt x="18133" y="3410"/>
                    <a:pt x="17504" y="3085"/>
                    <a:pt x="16852" y="2780"/>
                  </a:cubicBezTo>
                  <a:cubicBezTo>
                    <a:pt x="16515" y="2617"/>
                    <a:pt x="16181" y="2465"/>
                    <a:pt x="15844" y="2334"/>
                  </a:cubicBezTo>
                  <a:cubicBezTo>
                    <a:pt x="14645" y="1823"/>
                    <a:pt x="13403" y="1396"/>
                    <a:pt x="12134" y="1062"/>
                  </a:cubicBezTo>
                  <a:lnTo>
                    <a:pt x="10496" y="635"/>
                  </a:lnTo>
                  <a:lnTo>
                    <a:pt x="8878" y="217"/>
                  </a:lnTo>
                  <a:cubicBezTo>
                    <a:pt x="8314" y="70"/>
                    <a:pt x="7748" y="0"/>
                    <a:pt x="719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71425" y="2289375"/>
              <a:ext cx="511075" cy="544625"/>
            </a:xfrm>
            <a:custGeom>
              <a:avLst/>
              <a:gdLst/>
              <a:ahLst/>
              <a:cxnLst/>
              <a:rect l="l" t="t" r="r" b="b"/>
              <a:pathLst>
                <a:path w="20443" h="21785" extrusionOk="0">
                  <a:moveTo>
                    <a:pt x="9044" y="0"/>
                  </a:moveTo>
                  <a:lnTo>
                    <a:pt x="521" y="5553"/>
                  </a:lnTo>
                  <a:lnTo>
                    <a:pt x="2920" y="9234"/>
                  </a:lnTo>
                  <a:cubicBezTo>
                    <a:pt x="2647" y="10342"/>
                    <a:pt x="1944" y="12734"/>
                    <a:pt x="633" y="13932"/>
                  </a:cubicBezTo>
                  <a:cubicBezTo>
                    <a:pt x="267" y="14279"/>
                    <a:pt x="52" y="14735"/>
                    <a:pt x="23" y="15235"/>
                  </a:cubicBezTo>
                  <a:cubicBezTo>
                    <a:pt x="1" y="15733"/>
                    <a:pt x="184" y="16212"/>
                    <a:pt x="511" y="16578"/>
                  </a:cubicBezTo>
                  <a:cubicBezTo>
                    <a:pt x="855" y="16944"/>
                    <a:pt x="1314" y="17156"/>
                    <a:pt x="1812" y="17188"/>
                  </a:cubicBezTo>
                  <a:cubicBezTo>
                    <a:pt x="1837" y="17189"/>
                    <a:pt x="1862" y="17190"/>
                    <a:pt x="1888" y="17190"/>
                  </a:cubicBezTo>
                  <a:cubicBezTo>
                    <a:pt x="2358" y="17190"/>
                    <a:pt x="2807" y="17017"/>
                    <a:pt x="3154" y="16700"/>
                  </a:cubicBezTo>
                  <a:cubicBezTo>
                    <a:pt x="3957" y="15946"/>
                    <a:pt x="4670" y="14950"/>
                    <a:pt x="5271" y="13729"/>
                  </a:cubicBezTo>
                  <a:cubicBezTo>
                    <a:pt x="5341" y="13588"/>
                    <a:pt x="5432" y="13476"/>
                    <a:pt x="5566" y="13393"/>
                  </a:cubicBezTo>
                  <a:cubicBezTo>
                    <a:pt x="5706" y="13302"/>
                    <a:pt x="5863" y="13259"/>
                    <a:pt x="6020" y="13259"/>
                  </a:cubicBezTo>
                  <a:cubicBezTo>
                    <a:pt x="6249" y="13259"/>
                    <a:pt x="6478" y="13352"/>
                    <a:pt x="6652" y="13527"/>
                  </a:cubicBezTo>
                  <a:cubicBezTo>
                    <a:pt x="6999" y="13881"/>
                    <a:pt x="7233" y="14308"/>
                    <a:pt x="7284" y="14410"/>
                  </a:cubicBezTo>
                  <a:lnTo>
                    <a:pt x="8951" y="20532"/>
                  </a:lnTo>
                  <a:cubicBezTo>
                    <a:pt x="9063" y="20971"/>
                    <a:pt x="9349" y="21337"/>
                    <a:pt x="9744" y="21560"/>
                  </a:cubicBezTo>
                  <a:cubicBezTo>
                    <a:pt x="9999" y="21708"/>
                    <a:pt x="10286" y="21785"/>
                    <a:pt x="10577" y="21785"/>
                  </a:cubicBezTo>
                  <a:cubicBezTo>
                    <a:pt x="10727" y="21785"/>
                    <a:pt x="10878" y="21764"/>
                    <a:pt x="11026" y="21723"/>
                  </a:cubicBezTo>
                  <a:cubicBezTo>
                    <a:pt x="11931" y="21479"/>
                    <a:pt x="12461" y="20544"/>
                    <a:pt x="12227" y="19648"/>
                  </a:cubicBezTo>
                  <a:lnTo>
                    <a:pt x="10303" y="13903"/>
                  </a:lnTo>
                  <a:lnTo>
                    <a:pt x="10303" y="13903"/>
                  </a:lnTo>
                  <a:cubicBezTo>
                    <a:pt x="11280" y="15184"/>
                    <a:pt x="13537" y="18396"/>
                    <a:pt x="14687" y="19922"/>
                  </a:cubicBezTo>
                  <a:cubicBezTo>
                    <a:pt x="14992" y="20300"/>
                    <a:pt x="15429" y="20532"/>
                    <a:pt x="15907" y="20564"/>
                  </a:cubicBezTo>
                  <a:cubicBezTo>
                    <a:pt x="15943" y="20566"/>
                    <a:pt x="15978" y="20567"/>
                    <a:pt x="16013" y="20567"/>
                  </a:cubicBezTo>
                  <a:cubicBezTo>
                    <a:pt x="16454" y="20567"/>
                    <a:pt x="16880" y="20397"/>
                    <a:pt x="17199" y="20085"/>
                  </a:cubicBezTo>
                  <a:cubicBezTo>
                    <a:pt x="17819" y="19485"/>
                    <a:pt x="17860" y="18469"/>
                    <a:pt x="17311" y="17767"/>
                  </a:cubicBezTo>
                  <a:lnTo>
                    <a:pt x="12734" y="12082"/>
                  </a:lnTo>
                  <a:lnTo>
                    <a:pt x="17504" y="16312"/>
                  </a:lnTo>
                  <a:cubicBezTo>
                    <a:pt x="17794" y="16543"/>
                    <a:pt x="18155" y="16673"/>
                    <a:pt x="18529" y="16673"/>
                  </a:cubicBezTo>
                  <a:cubicBezTo>
                    <a:pt x="18601" y="16673"/>
                    <a:pt x="18674" y="16668"/>
                    <a:pt x="18746" y="16658"/>
                  </a:cubicBezTo>
                  <a:cubicBezTo>
                    <a:pt x="19193" y="16607"/>
                    <a:pt x="19600" y="16373"/>
                    <a:pt x="19874" y="16017"/>
                  </a:cubicBezTo>
                  <a:cubicBezTo>
                    <a:pt x="20442" y="15284"/>
                    <a:pt x="20311" y="14218"/>
                    <a:pt x="19578" y="13637"/>
                  </a:cubicBezTo>
                  <a:cubicBezTo>
                    <a:pt x="18124" y="12458"/>
                    <a:pt x="15978" y="10688"/>
                    <a:pt x="14921" y="9793"/>
                  </a:cubicBezTo>
                  <a:lnTo>
                    <a:pt x="14921" y="9793"/>
                  </a:lnTo>
                  <a:lnTo>
                    <a:pt x="18531" y="9946"/>
                  </a:lnTo>
                  <a:cubicBezTo>
                    <a:pt x="18558" y="9947"/>
                    <a:pt x="18584" y="9948"/>
                    <a:pt x="18610" y="9948"/>
                  </a:cubicBezTo>
                  <a:cubicBezTo>
                    <a:pt x="19039" y="9948"/>
                    <a:pt x="19436" y="9797"/>
                    <a:pt x="19752" y="9509"/>
                  </a:cubicBezTo>
                  <a:cubicBezTo>
                    <a:pt x="20089" y="9204"/>
                    <a:pt x="20281" y="8787"/>
                    <a:pt x="20301" y="8328"/>
                  </a:cubicBezTo>
                  <a:cubicBezTo>
                    <a:pt x="20342" y="7403"/>
                    <a:pt x="19620" y="6610"/>
                    <a:pt x="18685" y="6558"/>
                  </a:cubicBezTo>
                  <a:cubicBezTo>
                    <a:pt x="18685" y="6558"/>
                    <a:pt x="18024" y="6539"/>
                    <a:pt x="17169" y="6497"/>
                  </a:cubicBezTo>
                  <a:cubicBezTo>
                    <a:pt x="16305" y="6458"/>
                    <a:pt x="15246" y="6417"/>
                    <a:pt x="14414" y="6388"/>
                  </a:cubicBezTo>
                  <a:cubicBezTo>
                    <a:pt x="13803" y="6356"/>
                    <a:pt x="13223" y="6122"/>
                    <a:pt x="12766" y="5726"/>
                  </a:cubicBezTo>
                  <a:lnTo>
                    <a:pt x="9044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067500" y="579775"/>
              <a:ext cx="1021125" cy="486175"/>
            </a:xfrm>
            <a:custGeom>
              <a:avLst/>
              <a:gdLst/>
              <a:ahLst/>
              <a:cxnLst/>
              <a:rect l="l" t="t" r="r" b="b"/>
              <a:pathLst>
                <a:path w="40845" h="19447" extrusionOk="0">
                  <a:moveTo>
                    <a:pt x="1821" y="1"/>
                  </a:moveTo>
                  <a:lnTo>
                    <a:pt x="1" y="4863"/>
                  </a:lnTo>
                  <a:lnTo>
                    <a:pt x="18062" y="19446"/>
                  </a:lnTo>
                  <a:lnTo>
                    <a:pt x="39746" y="18897"/>
                  </a:lnTo>
                  <a:lnTo>
                    <a:pt x="40845" y="15104"/>
                  </a:lnTo>
                  <a:lnTo>
                    <a:pt x="19620" y="14950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195400" y="433100"/>
              <a:ext cx="758750" cy="523250"/>
            </a:xfrm>
            <a:custGeom>
              <a:avLst/>
              <a:gdLst/>
              <a:ahLst/>
              <a:cxnLst/>
              <a:rect l="l" t="t" r="r" b="b"/>
              <a:pathLst>
                <a:path w="30350" h="20930" extrusionOk="0">
                  <a:moveTo>
                    <a:pt x="22265" y="0"/>
                  </a:moveTo>
                  <a:cubicBezTo>
                    <a:pt x="21967" y="0"/>
                    <a:pt x="21663" y="56"/>
                    <a:pt x="21367" y="173"/>
                  </a:cubicBezTo>
                  <a:lnTo>
                    <a:pt x="0" y="8623"/>
                  </a:lnTo>
                  <a:lnTo>
                    <a:pt x="14504" y="20808"/>
                  </a:lnTo>
                  <a:lnTo>
                    <a:pt x="30349" y="20930"/>
                  </a:lnTo>
                  <a:lnTo>
                    <a:pt x="24623" y="1760"/>
                  </a:lnTo>
                  <a:cubicBezTo>
                    <a:pt x="24298" y="683"/>
                    <a:pt x="23314" y="0"/>
                    <a:pt x="22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514775" y="947175"/>
              <a:ext cx="448525" cy="128950"/>
            </a:xfrm>
            <a:custGeom>
              <a:avLst/>
              <a:gdLst/>
              <a:ahLst/>
              <a:cxnLst/>
              <a:rect l="l" t="t" r="r" b="b"/>
              <a:pathLst>
                <a:path w="17941" h="5158" extrusionOk="0">
                  <a:moveTo>
                    <a:pt x="17562" y="1"/>
                  </a:moveTo>
                  <a:lnTo>
                    <a:pt x="1526" y="184"/>
                  </a:lnTo>
                  <a:cubicBezTo>
                    <a:pt x="1362" y="184"/>
                    <a:pt x="1221" y="296"/>
                    <a:pt x="1179" y="447"/>
                  </a:cubicBezTo>
                  <a:lnTo>
                    <a:pt x="49" y="4699"/>
                  </a:lnTo>
                  <a:cubicBezTo>
                    <a:pt x="0" y="4892"/>
                    <a:pt x="122" y="5097"/>
                    <a:pt x="315" y="5146"/>
                  </a:cubicBezTo>
                  <a:cubicBezTo>
                    <a:pt x="345" y="5146"/>
                    <a:pt x="376" y="5158"/>
                    <a:pt x="406" y="5158"/>
                  </a:cubicBezTo>
                  <a:cubicBezTo>
                    <a:pt x="569" y="5158"/>
                    <a:pt x="711" y="5046"/>
                    <a:pt x="752" y="4882"/>
                  </a:cubicBezTo>
                  <a:lnTo>
                    <a:pt x="1809" y="906"/>
                  </a:lnTo>
                  <a:lnTo>
                    <a:pt x="17574" y="733"/>
                  </a:lnTo>
                  <a:cubicBezTo>
                    <a:pt x="17777" y="723"/>
                    <a:pt x="17940" y="560"/>
                    <a:pt x="17940" y="357"/>
                  </a:cubicBezTo>
                  <a:cubicBezTo>
                    <a:pt x="17928" y="164"/>
                    <a:pt x="17767" y="1"/>
                    <a:pt x="1757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185275" y="639650"/>
              <a:ext cx="378025" cy="330200"/>
            </a:xfrm>
            <a:custGeom>
              <a:avLst/>
              <a:gdLst/>
              <a:ahLst/>
              <a:cxnLst/>
              <a:rect l="l" t="t" r="r" b="b"/>
              <a:pathLst>
                <a:path w="15121" h="13208" extrusionOk="0">
                  <a:moveTo>
                    <a:pt x="408" y="0"/>
                  </a:moveTo>
                  <a:cubicBezTo>
                    <a:pt x="306" y="0"/>
                    <a:pt x="205" y="44"/>
                    <a:pt x="132" y="129"/>
                  </a:cubicBezTo>
                  <a:cubicBezTo>
                    <a:pt x="0" y="281"/>
                    <a:pt x="10" y="505"/>
                    <a:pt x="161" y="637"/>
                  </a:cubicBezTo>
                  <a:lnTo>
                    <a:pt x="14472" y="13114"/>
                  </a:lnTo>
                  <a:cubicBezTo>
                    <a:pt x="14542" y="13175"/>
                    <a:pt x="14623" y="13207"/>
                    <a:pt x="14716" y="13207"/>
                  </a:cubicBezTo>
                  <a:cubicBezTo>
                    <a:pt x="14816" y="13207"/>
                    <a:pt x="14918" y="13166"/>
                    <a:pt x="14989" y="13085"/>
                  </a:cubicBezTo>
                  <a:cubicBezTo>
                    <a:pt x="15121" y="12931"/>
                    <a:pt x="15101" y="12699"/>
                    <a:pt x="14950" y="12565"/>
                  </a:cubicBezTo>
                  <a:lnTo>
                    <a:pt x="640" y="88"/>
                  </a:lnTo>
                  <a:cubicBezTo>
                    <a:pt x="572" y="29"/>
                    <a:pt x="490" y="0"/>
                    <a:pt x="408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514475" y="459625"/>
              <a:ext cx="261675" cy="503325"/>
            </a:xfrm>
            <a:custGeom>
              <a:avLst/>
              <a:gdLst/>
              <a:ahLst/>
              <a:cxnLst/>
              <a:rect l="l" t="t" r="r" b="b"/>
              <a:pathLst>
                <a:path w="10467" h="20133" extrusionOk="0">
                  <a:moveTo>
                    <a:pt x="10063" y="0"/>
                  </a:moveTo>
                  <a:cubicBezTo>
                    <a:pt x="9930" y="0"/>
                    <a:pt x="9801" y="70"/>
                    <a:pt x="9734" y="191"/>
                  </a:cubicBezTo>
                  <a:lnTo>
                    <a:pt x="93" y="18465"/>
                  </a:lnTo>
                  <a:cubicBezTo>
                    <a:pt x="0" y="18648"/>
                    <a:pt x="73" y="18863"/>
                    <a:pt x="244" y="18963"/>
                  </a:cubicBezTo>
                  <a:cubicBezTo>
                    <a:pt x="299" y="18991"/>
                    <a:pt x="357" y="19004"/>
                    <a:pt x="414" y="19004"/>
                  </a:cubicBezTo>
                  <a:cubicBezTo>
                    <a:pt x="546" y="19004"/>
                    <a:pt x="673" y="18933"/>
                    <a:pt x="745" y="18812"/>
                  </a:cubicBezTo>
                  <a:lnTo>
                    <a:pt x="8311" y="4462"/>
                  </a:lnTo>
                  <a:lnTo>
                    <a:pt x="3247" y="19644"/>
                  </a:lnTo>
                  <a:cubicBezTo>
                    <a:pt x="3185" y="19839"/>
                    <a:pt x="3286" y="20042"/>
                    <a:pt x="3478" y="20113"/>
                  </a:cubicBezTo>
                  <a:cubicBezTo>
                    <a:pt x="3510" y="20123"/>
                    <a:pt x="3552" y="20132"/>
                    <a:pt x="3591" y="20132"/>
                  </a:cubicBezTo>
                  <a:cubicBezTo>
                    <a:pt x="3744" y="20132"/>
                    <a:pt x="3886" y="20032"/>
                    <a:pt x="3937" y="19878"/>
                  </a:cubicBezTo>
                  <a:lnTo>
                    <a:pt x="10405" y="474"/>
                  </a:lnTo>
                  <a:cubicBezTo>
                    <a:pt x="10466" y="301"/>
                    <a:pt x="10374" y="108"/>
                    <a:pt x="10203" y="28"/>
                  </a:cubicBezTo>
                  <a:cubicBezTo>
                    <a:pt x="10157" y="9"/>
                    <a:pt x="10110" y="0"/>
                    <a:pt x="10063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183975" y="1281875"/>
              <a:ext cx="133175" cy="106350"/>
            </a:xfrm>
            <a:custGeom>
              <a:avLst/>
              <a:gdLst/>
              <a:ahLst/>
              <a:cxnLst/>
              <a:rect l="l" t="t" r="r" b="b"/>
              <a:pathLst>
                <a:path w="5327" h="4254" extrusionOk="0">
                  <a:moveTo>
                    <a:pt x="4001" y="1"/>
                  </a:moveTo>
                  <a:cubicBezTo>
                    <a:pt x="3875" y="1"/>
                    <a:pt x="3747" y="38"/>
                    <a:pt x="3630" y="117"/>
                  </a:cubicBezTo>
                  <a:cubicBezTo>
                    <a:pt x="2298" y="1074"/>
                    <a:pt x="1" y="3290"/>
                    <a:pt x="2583" y="4084"/>
                  </a:cubicBezTo>
                  <a:cubicBezTo>
                    <a:pt x="2964" y="4200"/>
                    <a:pt x="3284" y="4253"/>
                    <a:pt x="3553" y="4253"/>
                  </a:cubicBezTo>
                  <a:cubicBezTo>
                    <a:pt x="5326" y="4253"/>
                    <a:pt x="4867" y="1958"/>
                    <a:pt x="4638" y="545"/>
                  </a:cubicBezTo>
                  <a:cubicBezTo>
                    <a:pt x="4588" y="215"/>
                    <a:pt x="4304" y="1"/>
                    <a:pt x="4001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098325" y="116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7" y="1"/>
                  </a:moveTo>
                  <a:cubicBezTo>
                    <a:pt x="1305" y="1"/>
                    <a:pt x="941" y="132"/>
                    <a:pt x="659" y="405"/>
                  </a:cubicBezTo>
                  <a:cubicBezTo>
                    <a:pt x="49" y="984"/>
                    <a:pt x="0" y="1919"/>
                    <a:pt x="569" y="2561"/>
                  </a:cubicBezTo>
                  <a:cubicBezTo>
                    <a:pt x="868" y="2871"/>
                    <a:pt x="1263" y="3029"/>
                    <a:pt x="1659" y="3029"/>
                  </a:cubicBezTo>
                  <a:cubicBezTo>
                    <a:pt x="2029" y="3029"/>
                    <a:pt x="2400" y="2891"/>
                    <a:pt x="2695" y="2612"/>
                  </a:cubicBezTo>
                  <a:cubicBezTo>
                    <a:pt x="3324" y="2063"/>
                    <a:pt x="3356" y="1096"/>
                    <a:pt x="2775" y="486"/>
                  </a:cubicBezTo>
                  <a:cubicBezTo>
                    <a:pt x="2484" y="168"/>
                    <a:pt x="2076" y="1"/>
                    <a:pt x="16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433925" y="122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8" y="0"/>
                  </a:moveTo>
                  <a:cubicBezTo>
                    <a:pt x="1305" y="0"/>
                    <a:pt x="942" y="132"/>
                    <a:pt x="659" y="405"/>
                  </a:cubicBezTo>
                  <a:cubicBezTo>
                    <a:pt x="49" y="983"/>
                    <a:pt x="0" y="1920"/>
                    <a:pt x="569" y="2560"/>
                  </a:cubicBezTo>
                  <a:cubicBezTo>
                    <a:pt x="869" y="2871"/>
                    <a:pt x="1264" y="3029"/>
                    <a:pt x="1661" y="3029"/>
                  </a:cubicBezTo>
                  <a:cubicBezTo>
                    <a:pt x="2030" y="3029"/>
                    <a:pt x="2401" y="2891"/>
                    <a:pt x="2695" y="2611"/>
                  </a:cubicBezTo>
                  <a:cubicBezTo>
                    <a:pt x="3325" y="2062"/>
                    <a:pt x="3356" y="1095"/>
                    <a:pt x="2776" y="485"/>
                  </a:cubicBezTo>
                  <a:cubicBezTo>
                    <a:pt x="2485" y="167"/>
                    <a:pt x="2076" y="0"/>
                    <a:pt x="16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80"/>
          <p:cNvGrpSpPr/>
          <p:nvPr/>
        </p:nvGrpSpPr>
        <p:grpSpPr>
          <a:xfrm>
            <a:off x="5454456" y="2772906"/>
            <a:ext cx="1133933" cy="1859677"/>
            <a:chOff x="2892225" y="535525"/>
            <a:chExt cx="1747200" cy="2865450"/>
          </a:xfrm>
        </p:grpSpPr>
        <p:sp>
          <p:nvSpPr>
            <p:cNvPr id="3505" name="Google Shape;3505;p80"/>
            <p:cNvSpPr/>
            <p:nvPr/>
          </p:nvSpPr>
          <p:spPr>
            <a:xfrm>
              <a:off x="3149225" y="2150050"/>
              <a:ext cx="422900" cy="467575"/>
            </a:xfrm>
            <a:custGeom>
              <a:avLst/>
              <a:gdLst/>
              <a:ahLst/>
              <a:cxnLst/>
              <a:rect l="l" t="t" r="r" b="b"/>
              <a:pathLst>
                <a:path w="16916" h="18703" extrusionOk="0">
                  <a:moveTo>
                    <a:pt x="8129" y="1"/>
                  </a:moveTo>
                  <a:lnTo>
                    <a:pt x="1" y="12163"/>
                  </a:lnTo>
                  <a:lnTo>
                    <a:pt x="6083" y="16232"/>
                  </a:lnTo>
                  <a:cubicBezTo>
                    <a:pt x="6186" y="16303"/>
                    <a:pt x="7731" y="17330"/>
                    <a:pt x="9998" y="18702"/>
                  </a:cubicBezTo>
                  <a:cubicBezTo>
                    <a:pt x="12266" y="14360"/>
                    <a:pt x="14646" y="10130"/>
                    <a:pt x="16916" y="5785"/>
                  </a:cubicBezTo>
                  <a:cubicBezTo>
                    <a:pt x="16000" y="5226"/>
                    <a:pt x="15095" y="4648"/>
                    <a:pt x="14219" y="4067"/>
                  </a:cubicBezTo>
                  <a:lnTo>
                    <a:pt x="8129" y="1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3399175" y="1900125"/>
              <a:ext cx="759225" cy="909700"/>
            </a:xfrm>
            <a:custGeom>
              <a:avLst/>
              <a:gdLst/>
              <a:ahLst/>
              <a:cxnLst/>
              <a:rect l="l" t="t" r="r" b="b"/>
              <a:pathLst>
                <a:path w="30369" h="36388" extrusionOk="0">
                  <a:moveTo>
                    <a:pt x="27308" y="0"/>
                  </a:moveTo>
                  <a:lnTo>
                    <a:pt x="12824" y="2085"/>
                  </a:lnTo>
                  <a:lnTo>
                    <a:pt x="13862" y="9327"/>
                  </a:lnTo>
                  <a:cubicBezTo>
                    <a:pt x="14279" y="12214"/>
                    <a:pt x="14687" y="16485"/>
                    <a:pt x="14777" y="20105"/>
                  </a:cubicBezTo>
                  <a:cubicBezTo>
                    <a:pt x="12470" y="19007"/>
                    <a:pt x="9651" y="17471"/>
                    <a:pt x="6918" y="15782"/>
                  </a:cubicBezTo>
                  <a:cubicBezTo>
                    <a:pt x="4648" y="20127"/>
                    <a:pt x="2268" y="24357"/>
                    <a:pt x="0" y="28699"/>
                  </a:cubicBezTo>
                  <a:cubicBezTo>
                    <a:pt x="1475" y="29585"/>
                    <a:pt x="3244" y="30622"/>
                    <a:pt x="5126" y="31628"/>
                  </a:cubicBezTo>
                  <a:cubicBezTo>
                    <a:pt x="11199" y="34862"/>
                    <a:pt x="15582" y="36388"/>
                    <a:pt x="19141" y="36388"/>
                  </a:cubicBezTo>
                  <a:cubicBezTo>
                    <a:pt x="20574" y="36388"/>
                    <a:pt x="21867" y="36143"/>
                    <a:pt x="23076" y="35665"/>
                  </a:cubicBezTo>
                  <a:cubicBezTo>
                    <a:pt x="25924" y="34557"/>
                    <a:pt x="27969" y="32209"/>
                    <a:pt x="28680" y="29229"/>
                  </a:cubicBezTo>
                  <a:cubicBezTo>
                    <a:pt x="30369" y="22231"/>
                    <a:pt x="28702" y="9680"/>
                    <a:pt x="28345" y="7240"/>
                  </a:cubicBezTo>
                  <a:lnTo>
                    <a:pt x="27308" y="0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3784400" y="1864250"/>
              <a:ext cx="795525" cy="985475"/>
            </a:xfrm>
            <a:custGeom>
              <a:avLst/>
              <a:gdLst/>
              <a:ahLst/>
              <a:cxnLst/>
              <a:rect l="l" t="t" r="r" b="b"/>
              <a:pathLst>
                <a:path w="31821" h="39419" extrusionOk="0">
                  <a:moveTo>
                    <a:pt x="6153" y="0"/>
                  </a:moveTo>
                  <a:lnTo>
                    <a:pt x="0" y="13283"/>
                  </a:lnTo>
                  <a:lnTo>
                    <a:pt x="6641" y="16353"/>
                  </a:lnTo>
                  <a:cubicBezTo>
                    <a:pt x="10290" y="18052"/>
                    <a:pt x="14288" y="20381"/>
                    <a:pt x="16331" y="21957"/>
                  </a:cubicBezTo>
                  <a:cubicBezTo>
                    <a:pt x="15406" y="25130"/>
                    <a:pt x="13354" y="30866"/>
                    <a:pt x="11267" y="36216"/>
                  </a:cubicBezTo>
                  <a:cubicBezTo>
                    <a:pt x="16087" y="36958"/>
                    <a:pt x="20908" y="38159"/>
                    <a:pt x="25728" y="39419"/>
                  </a:cubicBezTo>
                  <a:cubicBezTo>
                    <a:pt x="28291" y="32738"/>
                    <a:pt x="31181" y="24552"/>
                    <a:pt x="31415" y="21023"/>
                  </a:cubicBezTo>
                  <a:cubicBezTo>
                    <a:pt x="31821" y="14899"/>
                    <a:pt x="26278" y="10679"/>
                    <a:pt x="20808" y="7364"/>
                  </a:cubicBezTo>
                  <a:cubicBezTo>
                    <a:pt x="16871" y="4974"/>
                    <a:pt x="12956" y="3154"/>
                    <a:pt x="12792" y="3083"/>
                  </a:cubicBezTo>
                  <a:lnTo>
                    <a:pt x="6153" y="0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3969225" y="2769650"/>
              <a:ext cx="458400" cy="378600"/>
            </a:xfrm>
            <a:custGeom>
              <a:avLst/>
              <a:gdLst/>
              <a:ahLst/>
              <a:cxnLst/>
              <a:rect l="l" t="t" r="r" b="b"/>
              <a:pathLst>
                <a:path w="18336" h="15144" extrusionOk="0">
                  <a:moveTo>
                    <a:pt x="3874" y="0"/>
                  </a:moveTo>
                  <a:cubicBezTo>
                    <a:pt x="3488" y="987"/>
                    <a:pt x="3112" y="1963"/>
                    <a:pt x="2727" y="2898"/>
                  </a:cubicBezTo>
                  <a:lnTo>
                    <a:pt x="0" y="9693"/>
                  </a:lnTo>
                  <a:lnTo>
                    <a:pt x="13588" y="15143"/>
                  </a:lnTo>
                  <a:lnTo>
                    <a:pt x="16312" y="8350"/>
                  </a:lnTo>
                  <a:cubicBezTo>
                    <a:pt x="16912" y="6844"/>
                    <a:pt x="17615" y="5085"/>
                    <a:pt x="18335" y="3203"/>
                  </a:cubicBezTo>
                  <a:cubicBezTo>
                    <a:pt x="13515" y="1943"/>
                    <a:pt x="8694" y="742"/>
                    <a:pt x="387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3883800" y="3001275"/>
              <a:ext cx="549675" cy="399700"/>
            </a:xfrm>
            <a:custGeom>
              <a:avLst/>
              <a:gdLst/>
              <a:ahLst/>
              <a:cxnLst/>
              <a:rect l="l" t="t" r="r" b="b"/>
              <a:pathLst>
                <a:path w="21987" h="15988" extrusionOk="0">
                  <a:moveTo>
                    <a:pt x="3530" y="1"/>
                  </a:moveTo>
                  <a:lnTo>
                    <a:pt x="0" y="10159"/>
                  </a:lnTo>
                  <a:lnTo>
                    <a:pt x="21132" y="15988"/>
                  </a:lnTo>
                  <a:cubicBezTo>
                    <a:pt x="21987" y="7638"/>
                    <a:pt x="17005" y="5746"/>
                    <a:pt x="17005" y="5746"/>
                  </a:cubicBezTo>
                  <a:lnTo>
                    <a:pt x="3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3883800" y="3170050"/>
              <a:ext cx="530650" cy="230925"/>
            </a:xfrm>
            <a:custGeom>
              <a:avLst/>
              <a:gdLst/>
              <a:ahLst/>
              <a:cxnLst/>
              <a:rect l="l" t="t" r="r" b="b"/>
              <a:pathLst>
                <a:path w="21226" h="9237" extrusionOk="0">
                  <a:moveTo>
                    <a:pt x="1179" y="1"/>
                  </a:moveTo>
                  <a:lnTo>
                    <a:pt x="0" y="3408"/>
                  </a:lnTo>
                  <a:lnTo>
                    <a:pt x="21132" y="9237"/>
                  </a:lnTo>
                  <a:lnTo>
                    <a:pt x="21225" y="800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4289100" y="3231600"/>
              <a:ext cx="102225" cy="107750"/>
            </a:xfrm>
            <a:custGeom>
              <a:avLst/>
              <a:gdLst/>
              <a:ahLst/>
              <a:cxnLst/>
              <a:rect l="l" t="t" r="r" b="b"/>
              <a:pathLst>
                <a:path w="4089" h="4310" extrusionOk="0">
                  <a:moveTo>
                    <a:pt x="3796" y="1"/>
                  </a:moveTo>
                  <a:cubicBezTo>
                    <a:pt x="3768" y="1"/>
                    <a:pt x="3739" y="7"/>
                    <a:pt x="3710" y="21"/>
                  </a:cubicBezTo>
                  <a:cubicBezTo>
                    <a:pt x="1992" y="795"/>
                    <a:pt x="649" y="2298"/>
                    <a:pt x="49" y="4090"/>
                  </a:cubicBezTo>
                  <a:cubicBezTo>
                    <a:pt x="0" y="4223"/>
                    <a:pt x="109" y="4309"/>
                    <a:pt x="219" y="4309"/>
                  </a:cubicBezTo>
                  <a:cubicBezTo>
                    <a:pt x="292" y="4309"/>
                    <a:pt x="367" y="4270"/>
                    <a:pt x="395" y="4180"/>
                  </a:cubicBezTo>
                  <a:cubicBezTo>
                    <a:pt x="976" y="2472"/>
                    <a:pt x="2267" y="1068"/>
                    <a:pt x="3905" y="336"/>
                  </a:cubicBezTo>
                  <a:cubicBezTo>
                    <a:pt x="4088" y="248"/>
                    <a:pt x="3970" y="1"/>
                    <a:pt x="3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3949775" y="3066825"/>
              <a:ext cx="70550" cy="178475"/>
            </a:xfrm>
            <a:custGeom>
              <a:avLst/>
              <a:gdLst/>
              <a:ahLst/>
              <a:cxnLst/>
              <a:rect l="l" t="t" r="r" b="b"/>
              <a:pathLst>
                <a:path w="2822" h="7139" extrusionOk="0">
                  <a:moveTo>
                    <a:pt x="244" y="0"/>
                  </a:moveTo>
                  <a:cubicBezTo>
                    <a:pt x="119" y="0"/>
                    <a:pt x="0" y="179"/>
                    <a:pt x="107" y="317"/>
                  </a:cubicBezTo>
                  <a:cubicBezTo>
                    <a:pt x="1623" y="2187"/>
                    <a:pt x="2455" y="4557"/>
                    <a:pt x="2445" y="6959"/>
                  </a:cubicBezTo>
                  <a:cubicBezTo>
                    <a:pt x="2445" y="7077"/>
                    <a:pt x="2541" y="7139"/>
                    <a:pt x="2635" y="7139"/>
                  </a:cubicBezTo>
                  <a:cubicBezTo>
                    <a:pt x="2724" y="7139"/>
                    <a:pt x="2811" y="7083"/>
                    <a:pt x="2811" y="6969"/>
                  </a:cubicBezTo>
                  <a:cubicBezTo>
                    <a:pt x="2821" y="4457"/>
                    <a:pt x="1947" y="2004"/>
                    <a:pt x="361" y="64"/>
                  </a:cubicBezTo>
                  <a:cubicBezTo>
                    <a:pt x="326" y="19"/>
                    <a:pt x="28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2892225" y="2023125"/>
              <a:ext cx="468350" cy="511625"/>
            </a:xfrm>
            <a:custGeom>
              <a:avLst/>
              <a:gdLst/>
              <a:ahLst/>
              <a:cxnLst/>
              <a:rect l="l" t="t" r="r" b="b"/>
              <a:pathLst>
                <a:path w="18734" h="20465" extrusionOk="0">
                  <a:moveTo>
                    <a:pt x="9317" y="1"/>
                  </a:moveTo>
                  <a:lnTo>
                    <a:pt x="0" y="19845"/>
                  </a:lnTo>
                  <a:cubicBezTo>
                    <a:pt x="1593" y="20287"/>
                    <a:pt x="2977" y="20465"/>
                    <a:pt x="4172" y="20465"/>
                  </a:cubicBezTo>
                  <a:cubicBezTo>
                    <a:pt x="9046" y="20465"/>
                    <a:pt x="10791" y="17514"/>
                    <a:pt x="10791" y="17514"/>
                  </a:cubicBezTo>
                  <a:lnTo>
                    <a:pt x="18733" y="5200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2892225" y="2023125"/>
              <a:ext cx="311950" cy="503450"/>
            </a:xfrm>
            <a:custGeom>
              <a:avLst/>
              <a:gdLst/>
              <a:ahLst/>
              <a:cxnLst/>
              <a:rect l="l" t="t" r="r" b="b"/>
              <a:pathLst>
                <a:path w="12478" h="20138" extrusionOk="0">
                  <a:moveTo>
                    <a:pt x="9317" y="1"/>
                  </a:moveTo>
                  <a:lnTo>
                    <a:pt x="0" y="19845"/>
                  </a:lnTo>
                  <a:lnTo>
                    <a:pt x="1189" y="20137"/>
                  </a:lnTo>
                  <a:lnTo>
                    <a:pt x="12478" y="1741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3110675" y="2120825"/>
              <a:ext cx="190300" cy="43000"/>
            </a:xfrm>
            <a:custGeom>
              <a:avLst/>
              <a:gdLst/>
              <a:ahLst/>
              <a:cxnLst/>
              <a:rect l="l" t="t" r="r" b="b"/>
              <a:pathLst>
                <a:path w="7612" h="1720" extrusionOk="0">
                  <a:moveTo>
                    <a:pt x="7330" y="1"/>
                  </a:moveTo>
                  <a:cubicBezTo>
                    <a:pt x="7297" y="1"/>
                    <a:pt x="7264" y="10"/>
                    <a:pt x="7230" y="30"/>
                  </a:cubicBezTo>
                  <a:cubicBezTo>
                    <a:pt x="5664" y="903"/>
                    <a:pt x="3885" y="1357"/>
                    <a:pt x="2097" y="1357"/>
                  </a:cubicBezTo>
                  <a:cubicBezTo>
                    <a:pt x="1491" y="1357"/>
                    <a:pt x="884" y="1305"/>
                    <a:pt x="284" y="1199"/>
                  </a:cubicBezTo>
                  <a:cubicBezTo>
                    <a:pt x="271" y="1197"/>
                    <a:pt x="259" y="1196"/>
                    <a:pt x="247" y="1196"/>
                  </a:cubicBezTo>
                  <a:cubicBezTo>
                    <a:pt x="44" y="1196"/>
                    <a:pt x="1" y="1525"/>
                    <a:pt x="223" y="1555"/>
                  </a:cubicBezTo>
                  <a:cubicBezTo>
                    <a:pt x="843" y="1665"/>
                    <a:pt x="1469" y="1719"/>
                    <a:pt x="2094" y="1719"/>
                  </a:cubicBezTo>
                  <a:cubicBezTo>
                    <a:pt x="3956" y="1719"/>
                    <a:pt x="5805" y="1239"/>
                    <a:pt x="7442" y="325"/>
                  </a:cubicBezTo>
                  <a:cubicBezTo>
                    <a:pt x="7611" y="223"/>
                    <a:pt x="7492" y="1"/>
                    <a:pt x="7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2970725" y="2409800"/>
              <a:ext cx="93825" cy="114550"/>
            </a:xfrm>
            <a:custGeom>
              <a:avLst/>
              <a:gdLst/>
              <a:ahLst/>
              <a:cxnLst/>
              <a:rect l="l" t="t" r="r" b="b"/>
              <a:pathLst>
                <a:path w="3753" h="4582" extrusionOk="0">
                  <a:moveTo>
                    <a:pt x="247" y="1"/>
                  </a:moveTo>
                  <a:cubicBezTo>
                    <a:pt x="88" y="1"/>
                    <a:pt x="1" y="263"/>
                    <a:pt x="175" y="360"/>
                  </a:cubicBezTo>
                  <a:cubicBezTo>
                    <a:pt x="1761" y="1214"/>
                    <a:pt x="2921" y="2718"/>
                    <a:pt x="3380" y="4458"/>
                  </a:cubicBezTo>
                  <a:cubicBezTo>
                    <a:pt x="3402" y="4545"/>
                    <a:pt x="3463" y="4582"/>
                    <a:pt x="3527" y="4582"/>
                  </a:cubicBezTo>
                  <a:cubicBezTo>
                    <a:pt x="3635" y="4582"/>
                    <a:pt x="3752" y="4477"/>
                    <a:pt x="3714" y="4336"/>
                  </a:cubicBezTo>
                  <a:cubicBezTo>
                    <a:pt x="3248" y="2505"/>
                    <a:pt x="1996" y="929"/>
                    <a:pt x="329" y="23"/>
                  </a:cubicBezTo>
                  <a:cubicBezTo>
                    <a:pt x="300" y="7"/>
                    <a:pt x="27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3270300" y="1164825"/>
              <a:ext cx="1099350" cy="620750"/>
            </a:xfrm>
            <a:custGeom>
              <a:avLst/>
              <a:gdLst/>
              <a:ahLst/>
              <a:cxnLst/>
              <a:rect l="l" t="t" r="r" b="b"/>
              <a:pathLst>
                <a:path w="43974" h="24830" extrusionOk="0">
                  <a:moveTo>
                    <a:pt x="8492" y="1"/>
                  </a:moveTo>
                  <a:cubicBezTo>
                    <a:pt x="8106" y="601"/>
                    <a:pt x="7699" y="1190"/>
                    <a:pt x="7281" y="1770"/>
                  </a:cubicBezTo>
                  <a:cubicBezTo>
                    <a:pt x="5807" y="3794"/>
                    <a:pt x="4140" y="5676"/>
                    <a:pt x="2756" y="7770"/>
                  </a:cubicBezTo>
                  <a:cubicBezTo>
                    <a:pt x="1372" y="9864"/>
                    <a:pt x="274" y="12224"/>
                    <a:pt x="132" y="14726"/>
                  </a:cubicBezTo>
                  <a:cubicBezTo>
                    <a:pt x="0" y="17238"/>
                    <a:pt x="967" y="19893"/>
                    <a:pt x="3020" y="21336"/>
                  </a:cubicBezTo>
                  <a:cubicBezTo>
                    <a:pt x="3922" y="21969"/>
                    <a:pt x="5044" y="22295"/>
                    <a:pt x="6153" y="22295"/>
                  </a:cubicBezTo>
                  <a:cubicBezTo>
                    <a:pt x="7556" y="22295"/>
                    <a:pt x="8938" y="21772"/>
                    <a:pt x="9825" y="20687"/>
                  </a:cubicBezTo>
                  <a:cubicBezTo>
                    <a:pt x="11196" y="22996"/>
                    <a:pt x="13730" y="24582"/>
                    <a:pt x="16415" y="24804"/>
                  </a:cubicBezTo>
                  <a:cubicBezTo>
                    <a:pt x="16630" y="24821"/>
                    <a:pt x="16845" y="24830"/>
                    <a:pt x="17060" y="24830"/>
                  </a:cubicBezTo>
                  <a:cubicBezTo>
                    <a:pt x="19526" y="24830"/>
                    <a:pt x="21985" y="23714"/>
                    <a:pt x="23583" y="21824"/>
                  </a:cubicBezTo>
                  <a:cubicBezTo>
                    <a:pt x="25224" y="23439"/>
                    <a:pt x="27524" y="24350"/>
                    <a:pt x="29824" y="24350"/>
                  </a:cubicBezTo>
                  <a:cubicBezTo>
                    <a:pt x="30291" y="24350"/>
                    <a:pt x="30759" y="24313"/>
                    <a:pt x="31221" y="24235"/>
                  </a:cubicBezTo>
                  <a:cubicBezTo>
                    <a:pt x="32492" y="24033"/>
                    <a:pt x="33754" y="23513"/>
                    <a:pt x="34669" y="22598"/>
                  </a:cubicBezTo>
                  <a:cubicBezTo>
                    <a:pt x="35585" y="21682"/>
                    <a:pt x="36114" y="20330"/>
                    <a:pt x="35858" y="19059"/>
                  </a:cubicBezTo>
                  <a:lnTo>
                    <a:pt x="35858" y="19059"/>
                  </a:lnTo>
                  <a:cubicBezTo>
                    <a:pt x="36460" y="20273"/>
                    <a:pt x="37804" y="20897"/>
                    <a:pt x="39162" y="20897"/>
                  </a:cubicBezTo>
                  <a:cubicBezTo>
                    <a:pt x="39919" y="20897"/>
                    <a:pt x="40680" y="20704"/>
                    <a:pt x="41321" y="20311"/>
                  </a:cubicBezTo>
                  <a:cubicBezTo>
                    <a:pt x="43110" y="19212"/>
                    <a:pt x="43974" y="16994"/>
                    <a:pt x="43974" y="14890"/>
                  </a:cubicBezTo>
                  <a:cubicBezTo>
                    <a:pt x="43964" y="12815"/>
                    <a:pt x="43232" y="10811"/>
                    <a:pt x="42438" y="8888"/>
                  </a:cubicBezTo>
                  <a:cubicBezTo>
                    <a:pt x="40659" y="11238"/>
                    <a:pt x="38218" y="12417"/>
                    <a:pt x="35382" y="12966"/>
                  </a:cubicBezTo>
                  <a:cubicBezTo>
                    <a:pt x="35016" y="13037"/>
                    <a:pt x="34650" y="13098"/>
                    <a:pt x="34272" y="13140"/>
                  </a:cubicBezTo>
                  <a:cubicBezTo>
                    <a:pt x="33674" y="13220"/>
                    <a:pt x="33051" y="13281"/>
                    <a:pt x="32421" y="13323"/>
                  </a:cubicBezTo>
                  <a:cubicBezTo>
                    <a:pt x="32319" y="13332"/>
                    <a:pt x="32229" y="13332"/>
                    <a:pt x="32136" y="13342"/>
                  </a:cubicBezTo>
                  <a:cubicBezTo>
                    <a:pt x="32065" y="13342"/>
                    <a:pt x="31994" y="13342"/>
                    <a:pt x="31924" y="13354"/>
                  </a:cubicBezTo>
                  <a:cubicBezTo>
                    <a:pt x="31731" y="13354"/>
                    <a:pt x="31526" y="13364"/>
                    <a:pt x="31333" y="13364"/>
                  </a:cubicBezTo>
                  <a:cubicBezTo>
                    <a:pt x="31249" y="13365"/>
                    <a:pt x="31165" y="13366"/>
                    <a:pt x="31081" y="13366"/>
                  </a:cubicBezTo>
                  <a:cubicBezTo>
                    <a:pt x="30461" y="13366"/>
                    <a:pt x="29833" y="13335"/>
                    <a:pt x="29197" y="13281"/>
                  </a:cubicBezTo>
                  <a:cubicBezTo>
                    <a:pt x="28099" y="13201"/>
                    <a:pt x="27032" y="13037"/>
                    <a:pt x="26014" y="12805"/>
                  </a:cubicBezTo>
                  <a:cubicBezTo>
                    <a:pt x="22263" y="11951"/>
                    <a:pt x="19100" y="10435"/>
                    <a:pt x="17218" y="7384"/>
                  </a:cubicBezTo>
                  <a:cubicBezTo>
                    <a:pt x="16698" y="6559"/>
                    <a:pt x="16283" y="5615"/>
                    <a:pt x="15966" y="4546"/>
                  </a:cubicBezTo>
                  <a:cubicBezTo>
                    <a:pt x="14501" y="4455"/>
                    <a:pt x="13078" y="3591"/>
                    <a:pt x="12256" y="2359"/>
                  </a:cubicBezTo>
                  <a:cubicBezTo>
                    <a:pt x="11787" y="1658"/>
                    <a:pt x="11492" y="865"/>
                    <a:pt x="11360" y="40"/>
                  </a:cubicBezTo>
                  <a:cubicBezTo>
                    <a:pt x="10403" y="30"/>
                    <a:pt x="9449" y="20"/>
                    <a:pt x="8492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80"/>
            <p:cNvSpPr/>
            <p:nvPr/>
          </p:nvSpPr>
          <p:spPr>
            <a:xfrm>
              <a:off x="3346575" y="1291950"/>
              <a:ext cx="690825" cy="428200"/>
            </a:xfrm>
            <a:custGeom>
              <a:avLst/>
              <a:gdLst/>
              <a:ahLst/>
              <a:cxnLst/>
              <a:rect l="l" t="t" r="r" b="b"/>
              <a:pathLst>
                <a:path w="27633" h="17128" extrusionOk="0">
                  <a:moveTo>
                    <a:pt x="4925" y="1"/>
                  </a:moveTo>
                  <a:cubicBezTo>
                    <a:pt x="4864" y="1"/>
                    <a:pt x="4802" y="20"/>
                    <a:pt x="4750" y="61"/>
                  </a:cubicBezTo>
                  <a:cubicBezTo>
                    <a:pt x="3213" y="1140"/>
                    <a:pt x="1931" y="2573"/>
                    <a:pt x="1038" y="4220"/>
                  </a:cubicBezTo>
                  <a:cubicBezTo>
                    <a:pt x="357" y="5492"/>
                    <a:pt x="10" y="6702"/>
                    <a:pt x="10" y="7830"/>
                  </a:cubicBezTo>
                  <a:cubicBezTo>
                    <a:pt x="0" y="9224"/>
                    <a:pt x="559" y="10527"/>
                    <a:pt x="1504" y="11320"/>
                  </a:cubicBezTo>
                  <a:cubicBezTo>
                    <a:pt x="2319" y="12004"/>
                    <a:pt x="3312" y="12259"/>
                    <a:pt x="4276" y="12259"/>
                  </a:cubicBezTo>
                  <a:cubicBezTo>
                    <a:pt x="5034" y="12259"/>
                    <a:pt x="5775" y="12102"/>
                    <a:pt x="6398" y="11870"/>
                  </a:cubicBezTo>
                  <a:cubicBezTo>
                    <a:pt x="7647" y="11391"/>
                    <a:pt x="8746" y="10566"/>
                    <a:pt x="9732" y="9744"/>
                  </a:cubicBezTo>
                  <a:lnTo>
                    <a:pt x="9732" y="9744"/>
                  </a:lnTo>
                  <a:cubicBezTo>
                    <a:pt x="9449" y="10893"/>
                    <a:pt x="9214" y="12133"/>
                    <a:pt x="9366" y="13363"/>
                  </a:cubicBezTo>
                  <a:cubicBezTo>
                    <a:pt x="9559" y="14847"/>
                    <a:pt x="10486" y="16556"/>
                    <a:pt x="12153" y="17015"/>
                  </a:cubicBezTo>
                  <a:cubicBezTo>
                    <a:pt x="12439" y="17086"/>
                    <a:pt x="12732" y="17127"/>
                    <a:pt x="13037" y="17127"/>
                  </a:cubicBezTo>
                  <a:cubicBezTo>
                    <a:pt x="13932" y="17127"/>
                    <a:pt x="14928" y="16800"/>
                    <a:pt x="15956" y="16151"/>
                  </a:cubicBezTo>
                  <a:cubicBezTo>
                    <a:pt x="17716" y="15043"/>
                    <a:pt x="19129" y="13434"/>
                    <a:pt x="20015" y="11564"/>
                  </a:cubicBezTo>
                  <a:cubicBezTo>
                    <a:pt x="20217" y="12255"/>
                    <a:pt x="20462" y="12936"/>
                    <a:pt x="20818" y="13588"/>
                  </a:cubicBezTo>
                  <a:cubicBezTo>
                    <a:pt x="21409" y="14625"/>
                    <a:pt x="22241" y="15357"/>
                    <a:pt x="23166" y="15641"/>
                  </a:cubicBezTo>
                  <a:cubicBezTo>
                    <a:pt x="23479" y="15742"/>
                    <a:pt x="23804" y="15790"/>
                    <a:pt x="24130" y="15790"/>
                  </a:cubicBezTo>
                  <a:cubicBezTo>
                    <a:pt x="25023" y="15790"/>
                    <a:pt x="25915" y="15423"/>
                    <a:pt x="26534" y="14767"/>
                  </a:cubicBezTo>
                  <a:cubicBezTo>
                    <a:pt x="27367" y="13871"/>
                    <a:pt x="27633" y="12499"/>
                    <a:pt x="27183" y="11350"/>
                  </a:cubicBezTo>
                  <a:cubicBezTo>
                    <a:pt x="27144" y="11232"/>
                    <a:pt x="27025" y="11156"/>
                    <a:pt x="26903" y="11156"/>
                  </a:cubicBezTo>
                  <a:cubicBezTo>
                    <a:pt x="26868" y="11156"/>
                    <a:pt x="26832" y="11163"/>
                    <a:pt x="26798" y="11176"/>
                  </a:cubicBezTo>
                  <a:cubicBezTo>
                    <a:pt x="26644" y="11237"/>
                    <a:pt x="26564" y="11411"/>
                    <a:pt x="26625" y="11574"/>
                  </a:cubicBezTo>
                  <a:cubicBezTo>
                    <a:pt x="26981" y="12490"/>
                    <a:pt x="26756" y="13627"/>
                    <a:pt x="26085" y="14349"/>
                  </a:cubicBezTo>
                  <a:cubicBezTo>
                    <a:pt x="25588" y="14885"/>
                    <a:pt x="24840" y="15185"/>
                    <a:pt x="24105" y="15185"/>
                  </a:cubicBezTo>
                  <a:cubicBezTo>
                    <a:pt x="23848" y="15185"/>
                    <a:pt x="23592" y="15148"/>
                    <a:pt x="23349" y="15072"/>
                  </a:cubicBezTo>
                  <a:cubicBezTo>
                    <a:pt x="22568" y="14818"/>
                    <a:pt x="21855" y="14188"/>
                    <a:pt x="21348" y="13283"/>
                  </a:cubicBezTo>
                  <a:cubicBezTo>
                    <a:pt x="20879" y="12448"/>
                    <a:pt x="20625" y="11491"/>
                    <a:pt x="20371" y="10566"/>
                  </a:cubicBezTo>
                  <a:cubicBezTo>
                    <a:pt x="20340" y="10434"/>
                    <a:pt x="20227" y="10354"/>
                    <a:pt x="20095" y="10344"/>
                  </a:cubicBezTo>
                  <a:cubicBezTo>
                    <a:pt x="20087" y="10343"/>
                    <a:pt x="20078" y="10343"/>
                    <a:pt x="20070" y="10343"/>
                  </a:cubicBezTo>
                  <a:cubicBezTo>
                    <a:pt x="19948" y="10343"/>
                    <a:pt x="19839" y="10423"/>
                    <a:pt x="19800" y="10537"/>
                  </a:cubicBezTo>
                  <a:cubicBezTo>
                    <a:pt x="19007" y="12631"/>
                    <a:pt x="17523" y="14442"/>
                    <a:pt x="15631" y="15641"/>
                  </a:cubicBezTo>
                  <a:cubicBezTo>
                    <a:pt x="14953" y="16069"/>
                    <a:pt x="14011" y="16524"/>
                    <a:pt x="13056" y="16524"/>
                  </a:cubicBezTo>
                  <a:cubicBezTo>
                    <a:pt x="12809" y="16524"/>
                    <a:pt x="12561" y="16493"/>
                    <a:pt x="12317" y="16424"/>
                  </a:cubicBezTo>
                  <a:cubicBezTo>
                    <a:pt x="10923" y="16048"/>
                    <a:pt x="10130" y="14574"/>
                    <a:pt x="9966" y="13283"/>
                  </a:cubicBezTo>
                  <a:cubicBezTo>
                    <a:pt x="9783" y="11828"/>
                    <a:pt x="10201" y="10303"/>
                    <a:pt x="10567" y="8960"/>
                  </a:cubicBezTo>
                  <a:cubicBezTo>
                    <a:pt x="10608" y="8828"/>
                    <a:pt x="10547" y="8697"/>
                    <a:pt x="10435" y="8623"/>
                  </a:cubicBezTo>
                  <a:cubicBezTo>
                    <a:pt x="10386" y="8592"/>
                    <a:pt x="10331" y="8577"/>
                    <a:pt x="10277" y="8577"/>
                  </a:cubicBezTo>
                  <a:cubicBezTo>
                    <a:pt x="10206" y="8577"/>
                    <a:pt x="10136" y="8603"/>
                    <a:pt x="10078" y="8655"/>
                  </a:cubicBezTo>
                  <a:cubicBezTo>
                    <a:pt x="8887" y="9683"/>
                    <a:pt x="7657" y="10739"/>
                    <a:pt x="6183" y="11298"/>
                  </a:cubicBezTo>
                  <a:cubicBezTo>
                    <a:pt x="5563" y="11535"/>
                    <a:pt x="4927" y="11650"/>
                    <a:pt x="4321" y="11650"/>
                  </a:cubicBezTo>
                  <a:cubicBezTo>
                    <a:pt x="3386" y="11650"/>
                    <a:pt x="2521" y="11376"/>
                    <a:pt x="1892" y="10852"/>
                  </a:cubicBezTo>
                  <a:cubicBezTo>
                    <a:pt x="1089" y="10181"/>
                    <a:pt x="611" y="9050"/>
                    <a:pt x="611" y="7842"/>
                  </a:cubicBezTo>
                  <a:cubicBezTo>
                    <a:pt x="611" y="6805"/>
                    <a:pt x="935" y="5685"/>
                    <a:pt x="1577" y="4515"/>
                  </a:cubicBezTo>
                  <a:cubicBezTo>
                    <a:pt x="2419" y="2949"/>
                    <a:pt x="3640" y="1577"/>
                    <a:pt x="5094" y="549"/>
                  </a:cubicBezTo>
                  <a:cubicBezTo>
                    <a:pt x="5238" y="459"/>
                    <a:pt x="5268" y="264"/>
                    <a:pt x="5165" y="132"/>
                  </a:cubicBezTo>
                  <a:cubicBezTo>
                    <a:pt x="5111" y="46"/>
                    <a:pt x="5019" y="1"/>
                    <a:pt x="4925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80"/>
            <p:cNvSpPr/>
            <p:nvPr/>
          </p:nvSpPr>
          <p:spPr>
            <a:xfrm>
              <a:off x="4296950" y="1090025"/>
              <a:ext cx="342475" cy="326575"/>
            </a:xfrm>
            <a:custGeom>
              <a:avLst/>
              <a:gdLst/>
              <a:ahLst/>
              <a:cxnLst/>
              <a:rect l="l" t="t" r="r" b="b"/>
              <a:pathLst>
                <a:path w="13699" h="13063" extrusionOk="0">
                  <a:moveTo>
                    <a:pt x="7400" y="0"/>
                  </a:moveTo>
                  <a:cubicBezTo>
                    <a:pt x="7073" y="0"/>
                    <a:pt x="6743" y="100"/>
                    <a:pt x="6459" y="308"/>
                  </a:cubicBezTo>
                  <a:cubicBezTo>
                    <a:pt x="6408" y="337"/>
                    <a:pt x="6366" y="379"/>
                    <a:pt x="6315" y="420"/>
                  </a:cubicBezTo>
                  <a:cubicBezTo>
                    <a:pt x="6050" y="223"/>
                    <a:pt x="5721" y="115"/>
                    <a:pt x="5384" y="115"/>
                  </a:cubicBezTo>
                  <a:cubicBezTo>
                    <a:pt x="5129" y="115"/>
                    <a:pt x="4869" y="177"/>
                    <a:pt x="4628" y="308"/>
                  </a:cubicBezTo>
                  <a:cubicBezTo>
                    <a:pt x="3855" y="725"/>
                    <a:pt x="3408" y="2983"/>
                    <a:pt x="3408" y="2983"/>
                  </a:cubicBezTo>
                  <a:cubicBezTo>
                    <a:pt x="2217" y="3215"/>
                    <a:pt x="1150" y="3908"/>
                    <a:pt x="804" y="5260"/>
                  </a:cubicBezTo>
                  <a:cubicBezTo>
                    <a:pt x="1" y="8331"/>
                    <a:pt x="2066" y="10672"/>
                    <a:pt x="2066" y="10672"/>
                  </a:cubicBezTo>
                  <a:cubicBezTo>
                    <a:pt x="2542" y="11392"/>
                    <a:pt x="3264" y="11953"/>
                    <a:pt x="4140" y="12217"/>
                  </a:cubicBezTo>
                  <a:lnTo>
                    <a:pt x="6376" y="12898"/>
                  </a:lnTo>
                  <a:cubicBezTo>
                    <a:pt x="6745" y="13009"/>
                    <a:pt x="7118" y="13063"/>
                    <a:pt x="7485" y="13063"/>
                  </a:cubicBezTo>
                  <a:cubicBezTo>
                    <a:pt x="8888" y="13063"/>
                    <a:pt x="10203" y="12286"/>
                    <a:pt x="10872" y="11038"/>
                  </a:cubicBezTo>
                  <a:cubicBezTo>
                    <a:pt x="10984" y="10823"/>
                    <a:pt x="11075" y="10589"/>
                    <a:pt x="11145" y="10354"/>
                  </a:cubicBezTo>
                  <a:lnTo>
                    <a:pt x="11694" y="8585"/>
                  </a:lnTo>
                  <a:cubicBezTo>
                    <a:pt x="11829" y="8555"/>
                    <a:pt x="11970" y="8514"/>
                    <a:pt x="12102" y="8453"/>
                  </a:cubicBezTo>
                  <a:cubicBezTo>
                    <a:pt x="12356" y="8321"/>
                    <a:pt x="12590" y="8119"/>
                    <a:pt x="12754" y="7843"/>
                  </a:cubicBezTo>
                  <a:cubicBezTo>
                    <a:pt x="13354" y="6866"/>
                    <a:pt x="13679" y="5758"/>
                    <a:pt x="13689" y="4609"/>
                  </a:cubicBezTo>
                  <a:cubicBezTo>
                    <a:pt x="13698" y="3735"/>
                    <a:pt x="12988" y="3012"/>
                    <a:pt x="12112" y="3003"/>
                  </a:cubicBezTo>
                  <a:cubicBezTo>
                    <a:pt x="11929" y="3003"/>
                    <a:pt x="11756" y="3032"/>
                    <a:pt x="11594" y="3083"/>
                  </a:cubicBezTo>
                  <a:cubicBezTo>
                    <a:pt x="11463" y="2524"/>
                    <a:pt x="11267" y="1975"/>
                    <a:pt x="10984" y="1467"/>
                  </a:cubicBezTo>
                  <a:cubicBezTo>
                    <a:pt x="10697" y="935"/>
                    <a:pt x="10145" y="629"/>
                    <a:pt x="9580" y="629"/>
                  </a:cubicBezTo>
                  <a:cubicBezTo>
                    <a:pt x="9324" y="629"/>
                    <a:pt x="9065" y="692"/>
                    <a:pt x="8827" y="825"/>
                  </a:cubicBezTo>
                  <a:cubicBezTo>
                    <a:pt x="8817" y="825"/>
                    <a:pt x="8807" y="825"/>
                    <a:pt x="8807" y="835"/>
                  </a:cubicBezTo>
                  <a:cubicBezTo>
                    <a:pt x="8766" y="774"/>
                    <a:pt x="8726" y="713"/>
                    <a:pt x="8685" y="652"/>
                  </a:cubicBezTo>
                  <a:cubicBezTo>
                    <a:pt x="8374" y="226"/>
                    <a:pt x="7891" y="0"/>
                    <a:pt x="7400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924975" y="1334900"/>
              <a:ext cx="668200" cy="596000"/>
            </a:xfrm>
            <a:custGeom>
              <a:avLst/>
              <a:gdLst/>
              <a:ahLst/>
              <a:cxnLst/>
              <a:rect l="l" t="t" r="r" b="b"/>
              <a:pathLst>
                <a:path w="26728" h="23840" extrusionOk="0">
                  <a:moveTo>
                    <a:pt x="15744" y="0"/>
                  </a:moveTo>
                  <a:lnTo>
                    <a:pt x="14382" y="12551"/>
                  </a:lnTo>
                  <a:lnTo>
                    <a:pt x="8158" y="10252"/>
                  </a:lnTo>
                  <a:cubicBezTo>
                    <a:pt x="7524" y="10018"/>
                    <a:pt x="6875" y="9907"/>
                    <a:pt x="6237" y="9907"/>
                  </a:cubicBezTo>
                  <a:cubicBezTo>
                    <a:pt x="3990" y="9907"/>
                    <a:pt x="1883" y="11284"/>
                    <a:pt x="1058" y="13517"/>
                  </a:cubicBezTo>
                  <a:cubicBezTo>
                    <a:pt x="1" y="16376"/>
                    <a:pt x="1465" y="19549"/>
                    <a:pt x="4323" y="20605"/>
                  </a:cubicBezTo>
                  <a:lnTo>
                    <a:pt x="11299" y="23188"/>
                  </a:lnTo>
                  <a:cubicBezTo>
                    <a:pt x="12478" y="23625"/>
                    <a:pt x="13711" y="23839"/>
                    <a:pt x="14919" y="23839"/>
                  </a:cubicBezTo>
                  <a:cubicBezTo>
                    <a:pt x="16832" y="23839"/>
                    <a:pt x="18714" y="23310"/>
                    <a:pt x="20391" y="22272"/>
                  </a:cubicBezTo>
                  <a:cubicBezTo>
                    <a:pt x="23147" y="20574"/>
                    <a:pt x="24926" y="17757"/>
                    <a:pt x="25273" y="14533"/>
                  </a:cubicBezTo>
                  <a:lnTo>
                    <a:pt x="26727" y="1191"/>
                  </a:lnTo>
                  <a:lnTo>
                    <a:pt x="15744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89800" y="1916100"/>
              <a:ext cx="800925" cy="471775"/>
            </a:xfrm>
            <a:custGeom>
              <a:avLst/>
              <a:gdLst/>
              <a:ahLst/>
              <a:cxnLst/>
              <a:rect l="l" t="t" r="r" b="b"/>
              <a:pathLst>
                <a:path w="32037" h="18871" extrusionOk="0">
                  <a:moveTo>
                    <a:pt x="23301" y="1"/>
                  </a:moveTo>
                  <a:lnTo>
                    <a:pt x="1" y="6723"/>
                  </a:lnTo>
                  <a:cubicBezTo>
                    <a:pt x="1" y="6723"/>
                    <a:pt x="162" y="13354"/>
                    <a:pt x="865" y="17555"/>
                  </a:cubicBezTo>
                  <a:cubicBezTo>
                    <a:pt x="865" y="17555"/>
                    <a:pt x="4288" y="18871"/>
                    <a:pt x="9450" y="18871"/>
                  </a:cubicBezTo>
                  <a:cubicBezTo>
                    <a:pt x="15496" y="18871"/>
                    <a:pt x="23927" y="17065"/>
                    <a:pt x="32036" y="9225"/>
                  </a:cubicBezTo>
                  <a:lnTo>
                    <a:pt x="23301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30325" y="1537025"/>
              <a:ext cx="642000" cy="569050"/>
            </a:xfrm>
            <a:custGeom>
              <a:avLst/>
              <a:gdLst/>
              <a:ahLst/>
              <a:cxnLst/>
              <a:rect l="l" t="t" r="r" b="b"/>
              <a:pathLst>
                <a:path w="25680" h="22762" extrusionOk="0">
                  <a:moveTo>
                    <a:pt x="13515" y="0"/>
                  </a:moveTo>
                  <a:cubicBezTo>
                    <a:pt x="12376" y="0"/>
                    <a:pt x="11224" y="72"/>
                    <a:pt x="10139" y="224"/>
                  </a:cubicBezTo>
                  <a:cubicBezTo>
                    <a:pt x="6478" y="744"/>
                    <a:pt x="3835" y="2096"/>
                    <a:pt x="2492" y="4141"/>
                  </a:cubicBezTo>
                  <a:cubicBezTo>
                    <a:pt x="0" y="7934"/>
                    <a:pt x="325" y="16050"/>
                    <a:pt x="1587" y="22762"/>
                  </a:cubicBezTo>
                  <a:cubicBezTo>
                    <a:pt x="9966" y="21978"/>
                    <a:pt x="18528" y="19608"/>
                    <a:pt x="25680" y="15164"/>
                  </a:cubicBezTo>
                  <a:lnTo>
                    <a:pt x="23869" y="12916"/>
                  </a:lnTo>
                  <a:cubicBezTo>
                    <a:pt x="23695" y="9755"/>
                    <a:pt x="23117" y="3226"/>
                    <a:pt x="21225" y="1598"/>
                  </a:cubicBezTo>
                  <a:cubicBezTo>
                    <a:pt x="20079" y="612"/>
                    <a:pt x="16850" y="0"/>
                    <a:pt x="1351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743450" y="2085350"/>
              <a:ext cx="57500" cy="291475"/>
            </a:xfrm>
            <a:custGeom>
              <a:avLst/>
              <a:gdLst/>
              <a:ahLst/>
              <a:cxnLst/>
              <a:rect l="l" t="t" r="r" b="b"/>
              <a:pathLst>
                <a:path w="2300" h="11659" extrusionOk="0">
                  <a:moveTo>
                    <a:pt x="389" y="0"/>
                  </a:moveTo>
                  <a:cubicBezTo>
                    <a:pt x="371" y="0"/>
                    <a:pt x="353" y="1"/>
                    <a:pt x="335" y="4"/>
                  </a:cubicBezTo>
                  <a:cubicBezTo>
                    <a:pt x="142" y="36"/>
                    <a:pt x="0" y="219"/>
                    <a:pt x="30" y="412"/>
                  </a:cubicBezTo>
                  <a:lnTo>
                    <a:pt x="1545" y="11344"/>
                  </a:lnTo>
                  <a:cubicBezTo>
                    <a:pt x="1567" y="11527"/>
                    <a:pt x="1728" y="11659"/>
                    <a:pt x="1902" y="11659"/>
                  </a:cubicBezTo>
                  <a:lnTo>
                    <a:pt x="1953" y="11659"/>
                  </a:lnTo>
                  <a:cubicBezTo>
                    <a:pt x="2156" y="11629"/>
                    <a:pt x="2300" y="11446"/>
                    <a:pt x="2268" y="11241"/>
                  </a:cubicBezTo>
                  <a:lnTo>
                    <a:pt x="752" y="309"/>
                  </a:lnTo>
                  <a:cubicBezTo>
                    <a:pt x="725" y="133"/>
                    <a:pt x="571" y="0"/>
                    <a:pt x="389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865725" y="2069150"/>
              <a:ext cx="95100" cy="324700"/>
            </a:xfrm>
            <a:custGeom>
              <a:avLst/>
              <a:gdLst/>
              <a:ahLst/>
              <a:cxnLst/>
              <a:rect l="l" t="t" r="r" b="b"/>
              <a:pathLst>
                <a:path w="3804" h="12988" extrusionOk="0">
                  <a:moveTo>
                    <a:pt x="405" y="1"/>
                  </a:moveTo>
                  <a:cubicBezTo>
                    <a:pt x="375" y="1"/>
                    <a:pt x="345" y="5"/>
                    <a:pt x="316" y="13"/>
                  </a:cubicBezTo>
                  <a:cubicBezTo>
                    <a:pt x="113" y="52"/>
                    <a:pt x="1" y="257"/>
                    <a:pt x="42" y="449"/>
                  </a:cubicBezTo>
                  <a:lnTo>
                    <a:pt x="3052" y="12714"/>
                  </a:lnTo>
                  <a:cubicBezTo>
                    <a:pt x="3093" y="12878"/>
                    <a:pt x="3244" y="12988"/>
                    <a:pt x="3408" y="12988"/>
                  </a:cubicBezTo>
                  <a:cubicBezTo>
                    <a:pt x="3437" y="12988"/>
                    <a:pt x="3469" y="12988"/>
                    <a:pt x="3489" y="12978"/>
                  </a:cubicBezTo>
                  <a:cubicBezTo>
                    <a:pt x="3694" y="12939"/>
                    <a:pt x="3803" y="12734"/>
                    <a:pt x="3764" y="12541"/>
                  </a:cubicBezTo>
                  <a:lnTo>
                    <a:pt x="752" y="276"/>
                  </a:lnTo>
                  <a:cubicBezTo>
                    <a:pt x="711" y="113"/>
                    <a:pt x="565" y="1"/>
                    <a:pt x="405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990575" y="2041400"/>
              <a:ext cx="136525" cy="321225"/>
            </a:xfrm>
            <a:custGeom>
              <a:avLst/>
              <a:gdLst/>
              <a:ahLst/>
              <a:cxnLst/>
              <a:rect l="l" t="t" r="r" b="b"/>
              <a:pathLst>
                <a:path w="5461" h="12849" extrusionOk="0">
                  <a:moveTo>
                    <a:pt x="416" y="0"/>
                  </a:moveTo>
                  <a:cubicBezTo>
                    <a:pt x="372" y="0"/>
                    <a:pt x="328" y="8"/>
                    <a:pt x="286" y="24"/>
                  </a:cubicBezTo>
                  <a:cubicBezTo>
                    <a:pt x="91" y="95"/>
                    <a:pt x="1" y="298"/>
                    <a:pt x="71" y="490"/>
                  </a:cubicBezTo>
                  <a:lnTo>
                    <a:pt x="4709" y="12614"/>
                  </a:lnTo>
                  <a:cubicBezTo>
                    <a:pt x="4770" y="12755"/>
                    <a:pt x="4902" y="12848"/>
                    <a:pt x="5055" y="12848"/>
                  </a:cubicBezTo>
                  <a:cubicBezTo>
                    <a:pt x="5094" y="12848"/>
                    <a:pt x="5136" y="12838"/>
                    <a:pt x="5187" y="12816"/>
                  </a:cubicBezTo>
                  <a:cubicBezTo>
                    <a:pt x="5370" y="12746"/>
                    <a:pt x="5461" y="12543"/>
                    <a:pt x="5390" y="12350"/>
                  </a:cubicBezTo>
                  <a:lnTo>
                    <a:pt x="752" y="227"/>
                  </a:lnTo>
                  <a:cubicBezTo>
                    <a:pt x="698" y="86"/>
                    <a:pt x="560" y="0"/>
                    <a:pt x="41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4114150" y="1987800"/>
              <a:ext cx="161950" cy="320150"/>
            </a:xfrm>
            <a:custGeom>
              <a:avLst/>
              <a:gdLst/>
              <a:ahLst/>
              <a:cxnLst/>
              <a:rect l="l" t="t" r="r" b="b"/>
              <a:pathLst>
                <a:path w="6478" h="12806" extrusionOk="0">
                  <a:moveTo>
                    <a:pt x="405" y="0"/>
                  </a:moveTo>
                  <a:cubicBezTo>
                    <a:pt x="354" y="0"/>
                    <a:pt x="303" y="10"/>
                    <a:pt x="254" y="32"/>
                  </a:cubicBezTo>
                  <a:cubicBezTo>
                    <a:pt x="71" y="123"/>
                    <a:pt x="0" y="338"/>
                    <a:pt x="81" y="521"/>
                  </a:cubicBezTo>
                  <a:lnTo>
                    <a:pt x="5726" y="12593"/>
                  </a:lnTo>
                  <a:cubicBezTo>
                    <a:pt x="5787" y="12725"/>
                    <a:pt x="5919" y="12805"/>
                    <a:pt x="6061" y="12805"/>
                  </a:cubicBezTo>
                  <a:cubicBezTo>
                    <a:pt x="6112" y="12805"/>
                    <a:pt x="6163" y="12795"/>
                    <a:pt x="6214" y="12776"/>
                  </a:cubicBezTo>
                  <a:cubicBezTo>
                    <a:pt x="6397" y="12683"/>
                    <a:pt x="6478" y="12471"/>
                    <a:pt x="6388" y="12288"/>
                  </a:cubicBezTo>
                  <a:lnTo>
                    <a:pt x="742" y="206"/>
                  </a:lnTo>
                  <a:cubicBezTo>
                    <a:pt x="683" y="79"/>
                    <a:pt x="546" y="0"/>
                    <a:pt x="4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4220675" y="1938825"/>
              <a:ext cx="194750" cy="275025"/>
            </a:xfrm>
            <a:custGeom>
              <a:avLst/>
              <a:gdLst/>
              <a:ahLst/>
              <a:cxnLst/>
              <a:rect l="l" t="t" r="r" b="b"/>
              <a:pathLst>
                <a:path w="7790" h="11001" extrusionOk="0">
                  <a:moveTo>
                    <a:pt x="422" y="1"/>
                  </a:moveTo>
                  <a:cubicBezTo>
                    <a:pt x="351" y="1"/>
                    <a:pt x="278" y="22"/>
                    <a:pt x="213" y="68"/>
                  </a:cubicBezTo>
                  <a:cubicBezTo>
                    <a:pt x="52" y="180"/>
                    <a:pt x="1" y="405"/>
                    <a:pt x="123" y="566"/>
                  </a:cubicBezTo>
                  <a:lnTo>
                    <a:pt x="7079" y="10839"/>
                  </a:lnTo>
                  <a:cubicBezTo>
                    <a:pt x="7150" y="10939"/>
                    <a:pt x="7262" y="11000"/>
                    <a:pt x="7384" y="11000"/>
                  </a:cubicBezTo>
                  <a:cubicBezTo>
                    <a:pt x="7455" y="11000"/>
                    <a:pt x="7526" y="10981"/>
                    <a:pt x="7587" y="10939"/>
                  </a:cubicBezTo>
                  <a:cubicBezTo>
                    <a:pt x="7750" y="10830"/>
                    <a:pt x="7789" y="10595"/>
                    <a:pt x="7679" y="10432"/>
                  </a:cubicBezTo>
                  <a:lnTo>
                    <a:pt x="723" y="161"/>
                  </a:lnTo>
                  <a:cubicBezTo>
                    <a:pt x="653" y="59"/>
                    <a:pt x="540" y="1"/>
                    <a:pt x="422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649600" y="736400"/>
              <a:ext cx="761250" cy="762575"/>
            </a:xfrm>
            <a:custGeom>
              <a:avLst/>
              <a:gdLst/>
              <a:ahLst/>
              <a:cxnLst/>
              <a:rect l="l" t="t" r="r" b="b"/>
              <a:pathLst>
                <a:path w="30450" h="30503" extrusionOk="0">
                  <a:moveTo>
                    <a:pt x="15268" y="1"/>
                  </a:moveTo>
                  <a:cubicBezTo>
                    <a:pt x="11961" y="1"/>
                    <a:pt x="8856" y="1120"/>
                    <a:pt x="6337" y="3033"/>
                  </a:cubicBezTo>
                  <a:cubicBezTo>
                    <a:pt x="5016" y="4028"/>
                    <a:pt x="3857" y="5249"/>
                    <a:pt x="2910" y="6633"/>
                  </a:cubicBezTo>
                  <a:cubicBezTo>
                    <a:pt x="2087" y="7853"/>
                    <a:pt x="1416" y="9196"/>
                    <a:pt x="947" y="10648"/>
                  </a:cubicBezTo>
                  <a:cubicBezTo>
                    <a:pt x="581" y="11778"/>
                    <a:pt x="347" y="12967"/>
                    <a:pt x="244" y="14209"/>
                  </a:cubicBezTo>
                  <a:cubicBezTo>
                    <a:pt x="0" y="17228"/>
                    <a:pt x="215" y="19679"/>
                    <a:pt x="794" y="21683"/>
                  </a:cubicBezTo>
                  <a:cubicBezTo>
                    <a:pt x="1111" y="22752"/>
                    <a:pt x="1526" y="23696"/>
                    <a:pt x="2046" y="24521"/>
                  </a:cubicBezTo>
                  <a:cubicBezTo>
                    <a:pt x="3928" y="27572"/>
                    <a:pt x="7091" y="29088"/>
                    <a:pt x="10842" y="29942"/>
                  </a:cubicBezTo>
                  <a:cubicBezTo>
                    <a:pt x="11860" y="30174"/>
                    <a:pt x="12927" y="30338"/>
                    <a:pt x="14025" y="30418"/>
                  </a:cubicBezTo>
                  <a:cubicBezTo>
                    <a:pt x="14661" y="30472"/>
                    <a:pt x="15289" y="30503"/>
                    <a:pt x="15909" y="30503"/>
                  </a:cubicBezTo>
                  <a:cubicBezTo>
                    <a:pt x="15993" y="30503"/>
                    <a:pt x="16077" y="30502"/>
                    <a:pt x="16161" y="30501"/>
                  </a:cubicBezTo>
                  <a:cubicBezTo>
                    <a:pt x="16354" y="30501"/>
                    <a:pt x="16559" y="30491"/>
                    <a:pt x="16752" y="30491"/>
                  </a:cubicBezTo>
                  <a:cubicBezTo>
                    <a:pt x="16822" y="30479"/>
                    <a:pt x="16893" y="30479"/>
                    <a:pt x="16964" y="30479"/>
                  </a:cubicBezTo>
                  <a:cubicBezTo>
                    <a:pt x="17057" y="30469"/>
                    <a:pt x="17147" y="30469"/>
                    <a:pt x="17249" y="30460"/>
                  </a:cubicBezTo>
                  <a:cubicBezTo>
                    <a:pt x="17879" y="30418"/>
                    <a:pt x="18502" y="30357"/>
                    <a:pt x="19100" y="30277"/>
                  </a:cubicBezTo>
                  <a:cubicBezTo>
                    <a:pt x="19478" y="30235"/>
                    <a:pt x="19844" y="30174"/>
                    <a:pt x="20210" y="30103"/>
                  </a:cubicBezTo>
                  <a:cubicBezTo>
                    <a:pt x="23046" y="29554"/>
                    <a:pt x="25487" y="28375"/>
                    <a:pt x="27266" y="26025"/>
                  </a:cubicBezTo>
                  <a:cubicBezTo>
                    <a:pt x="28843" y="23950"/>
                    <a:pt x="29900" y="20950"/>
                    <a:pt x="30247" y="16650"/>
                  </a:cubicBezTo>
                  <a:cubicBezTo>
                    <a:pt x="30449" y="14187"/>
                    <a:pt x="30073" y="11807"/>
                    <a:pt x="29229" y="9662"/>
                  </a:cubicBezTo>
                  <a:cubicBezTo>
                    <a:pt x="28650" y="8178"/>
                    <a:pt x="27857" y="6804"/>
                    <a:pt x="26871" y="5583"/>
                  </a:cubicBezTo>
                  <a:cubicBezTo>
                    <a:pt x="25253" y="3570"/>
                    <a:pt x="23139" y="1973"/>
                    <a:pt x="20686" y="1019"/>
                  </a:cubicBezTo>
                  <a:cubicBezTo>
                    <a:pt x="19375" y="499"/>
                    <a:pt x="17972" y="174"/>
                    <a:pt x="16498" y="52"/>
                  </a:cubicBezTo>
                  <a:cubicBezTo>
                    <a:pt x="16085" y="18"/>
                    <a:pt x="15675" y="1"/>
                    <a:pt x="15268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79025" y="1161175"/>
              <a:ext cx="146700" cy="139500"/>
            </a:xfrm>
            <a:custGeom>
              <a:avLst/>
              <a:gdLst/>
              <a:ahLst/>
              <a:cxnLst/>
              <a:rect l="l" t="t" r="r" b="b"/>
              <a:pathLst>
                <a:path w="5868" h="5580" extrusionOk="0">
                  <a:moveTo>
                    <a:pt x="2958" y="1"/>
                  </a:moveTo>
                  <a:cubicBezTo>
                    <a:pt x="1432" y="1"/>
                    <a:pt x="152" y="1180"/>
                    <a:pt x="71" y="2678"/>
                  </a:cubicBezTo>
                  <a:cubicBezTo>
                    <a:pt x="0" y="4225"/>
                    <a:pt x="1211" y="5526"/>
                    <a:pt x="2788" y="5578"/>
                  </a:cubicBezTo>
                  <a:cubicBezTo>
                    <a:pt x="2826" y="5579"/>
                    <a:pt x="2865" y="5580"/>
                    <a:pt x="2903" y="5580"/>
                  </a:cubicBezTo>
                  <a:cubicBezTo>
                    <a:pt x="4439" y="5580"/>
                    <a:pt x="5718" y="4400"/>
                    <a:pt x="5787" y="2903"/>
                  </a:cubicBezTo>
                  <a:cubicBezTo>
                    <a:pt x="5868" y="1358"/>
                    <a:pt x="4648" y="64"/>
                    <a:pt x="3073" y="3"/>
                  </a:cubicBezTo>
                  <a:cubicBezTo>
                    <a:pt x="3035" y="1"/>
                    <a:pt x="2996" y="1"/>
                    <a:pt x="2958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4186875" y="1206700"/>
              <a:ext cx="146725" cy="139750"/>
            </a:xfrm>
            <a:custGeom>
              <a:avLst/>
              <a:gdLst/>
              <a:ahLst/>
              <a:cxnLst/>
              <a:rect l="l" t="t" r="r" b="b"/>
              <a:pathLst>
                <a:path w="5869" h="5590" extrusionOk="0">
                  <a:moveTo>
                    <a:pt x="2956" y="0"/>
                  </a:moveTo>
                  <a:cubicBezTo>
                    <a:pt x="1430" y="0"/>
                    <a:pt x="150" y="1180"/>
                    <a:pt x="71" y="2688"/>
                  </a:cubicBezTo>
                  <a:cubicBezTo>
                    <a:pt x="1" y="4223"/>
                    <a:pt x="1209" y="5526"/>
                    <a:pt x="2795" y="5587"/>
                  </a:cubicBezTo>
                  <a:cubicBezTo>
                    <a:pt x="2834" y="5589"/>
                    <a:pt x="2872" y="5589"/>
                    <a:pt x="2910" y="5589"/>
                  </a:cubicBezTo>
                  <a:cubicBezTo>
                    <a:pt x="4437" y="5589"/>
                    <a:pt x="5716" y="4410"/>
                    <a:pt x="5785" y="2902"/>
                  </a:cubicBezTo>
                  <a:cubicBezTo>
                    <a:pt x="5868" y="1367"/>
                    <a:pt x="4648" y="64"/>
                    <a:pt x="3071" y="3"/>
                  </a:cubicBezTo>
                  <a:cubicBezTo>
                    <a:pt x="3033" y="1"/>
                    <a:pt x="2994" y="0"/>
                    <a:pt x="295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899525" y="1484950"/>
              <a:ext cx="192500" cy="95250"/>
            </a:xfrm>
            <a:custGeom>
              <a:avLst/>
              <a:gdLst/>
              <a:ahLst/>
              <a:cxnLst/>
              <a:rect l="l" t="t" r="r" b="b"/>
              <a:pathLst>
                <a:path w="7700" h="3810" extrusionOk="0">
                  <a:moveTo>
                    <a:pt x="845" y="0"/>
                  </a:moveTo>
                  <a:lnTo>
                    <a:pt x="550" y="813"/>
                  </a:lnTo>
                  <a:lnTo>
                    <a:pt x="1" y="2368"/>
                  </a:lnTo>
                  <a:cubicBezTo>
                    <a:pt x="1" y="2368"/>
                    <a:pt x="42" y="2441"/>
                    <a:pt x="164" y="2551"/>
                  </a:cubicBezTo>
                  <a:cubicBezTo>
                    <a:pt x="479" y="2856"/>
                    <a:pt x="1343" y="3478"/>
                    <a:pt x="3257" y="3710"/>
                  </a:cubicBezTo>
                  <a:lnTo>
                    <a:pt x="3267" y="3710"/>
                  </a:lnTo>
                  <a:cubicBezTo>
                    <a:pt x="3418" y="3732"/>
                    <a:pt x="3591" y="3752"/>
                    <a:pt x="3765" y="3771"/>
                  </a:cubicBezTo>
                  <a:cubicBezTo>
                    <a:pt x="4086" y="3797"/>
                    <a:pt x="4384" y="3809"/>
                    <a:pt x="4660" y="3809"/>
                  </a:cubicBezTo>
                  <a:cubicBezTo>
                    <a:pt x="6954" y="3809"/>
                    <a:pt x="7699" y="3000"/>
                    <a:pt x="7699" y="3000"/>
                  </a:cubicBezTo>
                  <a:lnTo>
                    <a:pt x="7548" y="2136"/>
                  </a:lnTo>
                  <a:lnTo>
                    <a:pt x="7252" y="518"/>
                  </a:lnTo>
                  <a:cubicBezTo>
                    <a:pt x="7162" y="527"/>
                    <a:pt x="7060" y="527"/>
                    <a:pt x="6967" y="537"/>
                  </a:cubicBezTo>
                  <a:cubicBezTo>
                    <a:pt x="6896" y="537"/>
                    <a:pt x="6825" y="537"/>
                    <a:pt x="6755" y="549"/>
                  </a:cubicBezTo>
                  <a:cubicBezTo>
                    <a:pt x="6552" y="549"/>
                    <a:pt x="6357" y="559"/>
                    <a:pt x="6164" y="559"/>
                  </a:cubicBezTo>
                  <a:cubicBezTo>
                    <a:pt x="6080" y="560"/>
                    <a:pt x="5996" y="561"/>
                    <a:pt x="5912" y="561"/>
                  </a:cubicBezTo>
                  <a:cubicBezTo>
                    <a:pt x="5292" y="561"/>
                    <a:pt x="4664" y="530"/>
                    <a:pt x="4028" y="476"/>
                  </a:cubicBezTo>
                  <a:cubicBezTo>
                    <a:pt x="2930" y="386"/>
                    <a:pt x="1863" y="232"/>
                    <a:pt x="845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20650" y="1484950"/>
              <a:ext cx="171375" cy="76500"/>
            </a:xfrm>
            <a:custGeom>
              <a:avLst/>
              <a:gdLst/>
              <a:ahLst/>
              <a:cxnLst/>
              <a:rect l="l" t="t" r="r" b="b"/>
              <a:pathLst>
                <a:path w="6855" h="3060" extrusionOk="0">
                  <a:moveTo>
                    <a:pt x="0" y="0"/>
                  </a:moveTo>
                  <a:cubicBezTo>
                    <a:pt x="0" y="0"/>
                    <a:pt x="2239" y="3060"/>
                    <a:pt x="5952" y="3060"/>
                  </a:cubicBezTo>
                  <a:cubicBezTo>
                    <a:pt x="6244" y="3060"/>
                    <a:pt x="6545" y="3041"/>
                    <a:pt x="6854" y="3000"/>
                  </a:cubicBezTo>
                  <a:lnTo>
                    <a:pt x="6407" y="518"/>
                  </a:lnTo>
                  <a:lnTo>
                    <a:pt x="6398" y="518"/>
                  </a:lnTo>
                  <a:cubicBezTo>
                    <a:pt x="5966" y="543"/>
                    <a:pt x="5527" y="556"/>
                    <a:pt x="5083" y="556"/>
                  </a:cubicBezTo>
                  <a:cubicBezTo>
                    <a:pt x="4459" y="556"/>
                    <a:pt x="3824" y="530"/>
                    <a:pt x="3183" y="476"/>
                  </a:cubicBezTo>
                  <a:cubicBezTo>
                    <a:pt x="2085" y="396"/>
                    <a:pt x="1028" y="232"/>
                    <a:pt x="10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866775" y="962675"/>
              <a:ext cx="116925" cy="48800"/>
            </a:xfrm>
            <a:custGeom>
              <a:avLst/>
              <a:gdLst/>
              <a:ahLst/>
              <a:cxnLst/>
              <a:rect l="l" t="t" r="r" b="b"/>
              <a:pathLst>
                <a:path w="4677" h="1952" extrusionOk="0">
                  <a:moveTo>
                    <a:pt x="3336" y="0"/>
                  </a:moveTo>
                  <a:cubicBezTo>
                    <a:pt x="3275" y="0"/>
                    <a:pt x="3214" y="4"/>
                    <a:pt x="3151" y="10"/>
                  </a:cubicBezTo>
                  <a:cubicBezTo>
                    <a:pt x="2136" y="123"/>
                    <a:pt x="0" y="1231"/>
                    <a:pt x="151" y="1892"/>
                  </a:cubicBezTo>
                  <a:cubicBezTo>
                    <a:pt x="162" y="1934"/>
                    <a:pt x="237" y="1951"/>
                    <a:pt x="357" y="1951"/>
                  </a:cubicBezTo>
                  <a:cubicBezTo>
                    <a:pt x="917" y="1951"/>
                    <a:pt x="2474" y="1570"/>
                    <a:pt x="3244" y="1446"/>
                  </a:cubicBezTo>
                  <a:cubicBezTo>
                    <a:pt x="3957" y="1333"/>
                    <a:pt x="4677" y="1323"/>
                    <a:pt x="4657" y="896"/>
                  </a:cubicBezTo>
                  <a:cubicBezTo>
                    <a:pt x="4648" y="492"/>
                    <a:pt x="4081" y="0"/>
                    <a:pt x="333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546175" y="998800"/>
              <a:ext cx="176975" cy="279925"/>
            </a:xfrm>
            <a:custGeom>
              <a:avLst/>
              <a:gdLst/>
              <a:ahLst/>
              <a:cxnLst/>
              <a:rect l="l" t="t" r="r" b="b"/>
              <a:pathLst>
                <a:path w="7079" h="11197" extrusionOk="0">
                  <a:moveTo>
                    <a:pt x="4118" y="1"/>
                  </a:moveTo>
                  <a:cubicBezTo>
                    <a:pt x="3753" y="1"/>
                    <a:pt x="3389" y="64"/>
                    <a:pt x="3051" y="193"/>
                  </a:cubicBezTo>
                  <a:cubicBezTo>
                    <a:pt x="2949" y="235"/>
                    <a:pt x="2846" y="274"/>
                    <a:pt x="2756" y="315"/>
                  </a:cubicBezTo>
                  <a:cubicBezTo>
                    <a:pt x="1953" y="723"/>
                    <a:pt x="1343" y="1455"/>
                    <a:pt x="935" y="2300"/>
                  </a:cubicBezTo>
                  <a:cubicBezTo>
                    <a:pt x="752" y="2676"/>
                    <a:pt x="598" y="3081"/>
                    <a:pt x="498" y="3488"/>
                  </a:cubicBezTo>
                  <a:cubicBezTo>
                    <a:pt x="0" y="5329"/>
                    <a:pt x="161" y="7413"/>
                    <a:pt x="1221" y="9000"/>
                  </a:cubicBezTo>
                  <a:cubicBezTo>
                    <a:pt x="2043" y="10232"/>
                    <a:pt x="3466" y="11096"/>
                    <a:pt x="4931" y="11187"/>
                  </a:cubicBezTo>
                  <a:lnTo>
                    <a:pt x="5197" y="11187"/>
                  </a:lnTo>
                  <a:lnTo>
                    <a:pt x="5206" y="11196"/>
                  </a:lnTo>
                  <a:cubicBezTo>
                    <a:pt x="5531" y="11187"/>
                    <a:pt x="5858" y="11148"/>
                    <a:pt x="6183" y="11065"/>
                  </a:cubicBezTo>
                  <a:lnTo>
                    <a:pt x="7079" y="2126"/>
                  </a:lnTo>
                  <a:cubicBezTo>
                    <a:pt x="7057" y="2065"/>
                    <a:pt x="7037" y="2014"/>
                    <a:pt x="7018" y="1953"/>
                  </a:cubicBezTo>
                  <a:cubicBezTo>
                    <a:pt x="6732" y="1240"/>
                    <a:pt x="6173" y="630"/>
                    <a:pt x="5470" y="306"/>
                  </a:cubicBezTo>
                  <a:cubicBezTo>
                    <a:pt x="5348" y="245"/>
                    <a:pt x="5216" y="193"/>
                    <a:pt x="5084" y="152"/>
                  </a:cubicBezTo>
                  <a:cubicBezTo>
                    <a:pt x="4772" y="52"/>
                    <a:pt x="4444" y="1"/>
                    <a:pt x="4118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4225500" y="976525"/>
              <a:ext cx="116700" cy="55400"/>
            </a:xfrm>
            <a:custGeom>
              <a:avLst/>
              <a:gdLst/>
              <a:ahLst/>
              <a:cxnLst/>
              <a:rect l="l" t="t" r="r" b="b"/>
              <a:pathLst>
                <a:path w="4668" h="2216" extrusionOk="0">
                  <a:moveTo>
                    <a:pt x="1282" y="0"/>
                  </a:moveTo>
                  <a:cubicBezTo>
                    <a:pt x="613" y="0"/>
                    <a:pt x="96" y="396"/>
                    <a:pt x="52" y="769"/>
                  </a:cubicBezTo>
                  <a:cubicBezTo>
                    <a:pt x="1" y="1206"/>
                    <a:pt x="723" y="1267"/>
                    <a:pt x="1414" y="1450"/>
                  </a:cubicBezTo>
                  <a:cubicBezTo>
                    <a:pt x="2217" y="1645"/>
                    <a:pt x="3857" y="2216"/>
                    <a:pt x="4322" y="2216"/>
                  </a:cubicBezTo>
                  <a:cubicBezTo>
                    <a:pt x="4392" y="2216"/>
                    <a:pt x="4436" y="2203"/>
                    <a:pt x="4445" y="2173"/>
                  </a:cubicBezTo>
                  <a:cubicBezTo>
                    <a:pt x="4667" y="1521"/>
                    <a:pt x="2634" y="230"/>
                    <a:pt x="1638" y="37"/>
                  </a:cubicBezTo>
                  <a:cubicBezTo>
                    <a:pt x="1516" y="12"/>
                    <a:pt x="1397" y="0"/>
                    <a:pt x="128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59025" y="1244400"/>
              <a:ext cx="178750" cy="122150"/>
            </a:xfrm>
            <a:custGeom>
              <a:avLst/>
              <a:gdLst/>
              <a:ahLst/>
              <a:cxnLst/>
              <a:rect l="l" t="t" r="r" b="b"/>
              <a:pathLst>
                <a:path w="7150" h="4886" extrusionOk="0">
                  <a:moveTo>
                    <a:pt x="499" y="1"/>
                  </a:moveTo>
                  <a:cubicBezTo>
                    <a:pt x="499" y="1"/>
                    <a:pt x="1" y="1211"/>
                    <a:pt x="315" y="2451"/>
                  </a:cubicBezTo>
                  <a:cubicBezTo>
                    <a:pt x="540" y="3305"/>
                    <a:pt x="1150" y="4179"/>
                    <a:pt x="2605" y="4658"/>
                  </a:cubicBezTo>
                  <a:cubicBezTo>
                    <a:pt x="3099" y="4817"/>
                    <a:pt x="3541" y="4886"/>
                    <a:pt x="3937" y="4886"/>
                  </a:cubicBezTo>
                  <a:cubicBezTo>
                    <a:pt x="4324" y="4886"/>
                    <a:pt x="4668" y="4820"/>
                    <a:pt x="4975" y="4709"/>
                  </a:cubicBezTo>
                  <a:cubicBezTo>
                    <a:pt x="6417" y="4179"/>
                    <a:pt x="6998" y="2644"/>
                    <a:pt x="7120" y="2268"/>
                  </a:cubicBezTo>
                  <a:cubicBezTo>
                    <a:pt x="7140" y="2217"/>
                    <a:pt x="7150" y="2188"/>
                    <a:pt x="7150" y="2188"/>
                  </a:cubicBezTo>
                  <a:cubicBezTo>
                    <a:pt x="3896" y="1494"/>
                    <a:pt x="855" y="152"/>
                    <a:pt x="530" y="10"/>
                  </a:cubicBezTo>
                  <a:cubicBezTo>
                    <a:pt x="511" y="1"/>
                    <a:pt x="499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482575" y="535525"/>
              <a:ext cx="934675" cy="630300"/>
            </a:xfrm>
            <a:custGeom>
              <a:avLst/>
              <a:gdLst/>
              <a:ahLst/>
              <a:cxnLst/>
              <a:rect l="l" t="t" r="r" b="b"/>
              <a:pathLst>
                <a:path w="37387" h="25212" extrusionOk="0">
                  <a:moveTo>
                    <a:pt x="14054" y="0"/>
                  </a:moveTo>
                  <a:cubicBezTo>
                    <a:pt x="13162" y="0"/>
                    <a:pt x="12410" y="739"/>
                    <a:pt x="12022" y="1549"/>
                  </a:cubicBezTo>
                  <a:cubicBezTo>
                    <a:pt x="11463" y="2708"/>
                    <a:pt x="11412" y="4099"/>
                    <a:pt x="11880" y="5290"/>
                  </a:cubicBezTo>
                  <a:cubicBezTo>
                    <a:pt x="11463" y="4700"/>
                    <a:pt x="11026" y="4089"/>
                    <a:pt x="10435" y="3652"/>
                  </a:cubicBezTo>
                  <a:cubicBezTo>
                    <a:pt x="10009" y="3339"/>
                    <a:pt x="9476" y="3125"/>
                    <a:pt x="8948" y="3125"/>
                  </a:cubicBezTo>
                  <a:cubicBezTo>
                    <a:pt x="8756" y="3125"/>
                    <a:pt x="8565" y="3153"/>
                    <a:pt x="8380" y="3216"/>
                  </a:cubicBezTo>
                  <a:cubicBezTo>
                    <a:pt x="7475" y="3521"/>
                    <a:pt x="6967" y="4578"/>
                    <a:pt x="7099" y="5525"/>
                  </a:cubicBezTo>
                  <a:cubicBezTo>
                    <a:pt x="7231" y="6408"/>
                    <a:pt x="7811" y="7172"/>
                    <a:pt x="8544" y="7712"/>
                  </a:cubicBezTo>
                  <a:cubicBezTo>
                    <a:pt x="7811" y="8056"/>
                    <a:pt x="7160" y="8605"/>
                    <a:pt x="6703" y="9257"/>
                  </a:cubicBezTo>
                  <a:cubicBezTo>
                    <a:pt x="5656" y="10711"/>
                    <a:pt x="5290" y="12532"/>
                    <a:pt x="4831" y="14260"/>
                  </a:cubicBezTo>
                  <a:cubicBezTo>
                    <a:pt x="4272" y="16376"/>
                    <a:pt x="3521" y="18439"/>
                    <a:pt x="2605" y="20423"/>
                  </a:cubicBezTo>
                  <a:cubicBezTo>
                    <a:pt x="1851" y="22071"/>
                    <a:pt x="977" y="23657"/>
                    <a:pt x="1" y="25173"/>
                  </a:cubicBezTo>
                  <a:cubicBezTo>
                    <a:pt x="958" y="25192"/>
                    <a:pt x="1912" y="25202"/>
                    <a:pt x="2869" y="25212"/>
                  </a:cubicBezTo>
                  <a:cubicBezTo>
                    <a:pt x="2686" y="24155"/>
                    <a:pt x="2757" y="23047"/>
                    <a:pt x="3042" y="22019"/>
                  </a:cubicBezTo>
                  <a:cubicBezTo>
                    <a:pt x="3142" y="21612"/>
                    <a:pt x="3296" y="21207"/>
                    <a:pt x="3479" y="20831"/>
                  </a:cubicBezTo>
                  <a:cubicBezTo>
                    <a:pt x="3887" y="19986"/>
                    <a:pt x="4497" y="19254"/>
                    <a:pt x="5300" y="18846"/>
                  </a:cubicBezTo>
                  <a:cubicBezTo>
                    <a:pt x="5390" y="18805"/>
                    <a:pt x="5493" y="18766"/>
                    <a:pt x="5595" y="18724"/>
                  </a:cubicBezTo>
                  <a:cubicBezTo>
                    <a:pt x="5933" y="18595"/>
                    <a:pt x="6297" y="18532"/>
                    <a:pt x="6662" y="18532"/>
                  </a:cubicBezTo>
                  <a:cubicBezTo>
                    <a:pt x="6988" y="18532"/>
                    <a:pt x="7316" y="18583"/>
                    <a:pt x="7628" y="18683"/>
                  </a:cubicBezTo>
                  <a:lnTo>
                    <a:pt x="9317" y="20606"/>
                  </a:lnTo>
                  <a:cubicBezTo>
                    <a:pt x="13211" y="18766"/>
                    <a:pt x="16354" y="15388"/>
                    <a:pt x="17909" y="11382"/>
                  </a:cubicBezTo>
                  <a:lnTo>
                    <a:pt x="17909" y="11382"/>
                  </a:lnTo>
                  <a:cubicBezTo>
                    <a:pt x="17677" y="12195"/>
                    <a:pt x="17453" y="13030"/>
                    <a:pt x="17482" y="13874"/>
                  </a:cubicBezTo>
                  <a:cubicBezTo>
                    <a:pt x="17523" y="14717"/>
                    <a:pt x="17860" y="15603"/>
                    <a:pt x="18561" y="16071"/>
                  </a:cubicBezTo>
                  <a:cubicBezTo>
                    <a:pt x="18965" y="16343"/>
                    <a:pt x="19429" y="16452"/>
                    <a:pt x="19910" y="16452"/>
                  </a:cubicBezTo>
                  <a:cubicBezTo>
                    <a:pt x="20542" y="16452"/>
                    <a:pt x="21201" y="16264"/>
                    <a:pt x="21785" y="16010"/>
                  </a:cubicBezTo>
                  <a:cubicBezTo>
                    <a:pt x="23584" y="15227"/>
                    <a:pt x="25131" y="13884"/>
                    <a:pt x="26159" y="12215"/>
                  </a:cubicBezTo>
                  <a:lnTo>
                    <a:pt x="26159" y="12215"/>
                  </a:lnTo>
                  <a:cubicBezTo>
                    <a:pt x="26076" y="13447"/>
                    <a:pt x="26056" y="14778"/>
                    <a:pt x="26747" y="15795"/>
                  </a:cubicBezTo>
                  <a:cubicBezTo>
                    <a:pt x="27346" y="16668"/>
                    <a:pt x="28408" y="17113"/>
                    <a:pt x="29476" y="17113"/>
                  </a:cubicBezTo>
                  <a:cubicBezTo>
                    <a:pt x="29989" y="17113"/>
                    <a:pt x="30503" y="17011"/>
                    <a:pt x="30967" y="16803"/>
                  </a:cubicBezTo>
                  <a:cubicBezTo>
                    <a:pt x="32249" y="16213"/>
                    <a:pt x="33144" y="14973"/>
                    <a:pt x="33552" y="13618"/>
                  </a:cubicBezTo>
                  <a:cubicBezTo>
                    <a:pt x="34538" y="14839"/>
                    <a:pt x="35331" y="16213"/>
                    <a:pt x="35910" y="17697"/>
                  </a:cubicBezTo>
                  <a:cubicBezTo>
                    <a:pt x="37152" y="15725"/>
                    <a:pt x="37386" y="13191"/>
                    <a:pt x="36703" y="10965"/>
                  </a:cubicBezTo>
                  <a:cubicBezTo>
                    <a:pt x="36012" y="8676"/>
                    <a:pt x="34416" y="6703"/>
                    <a:pt x="32444" y="5342"/>
                  </a:cubicBezTo>
                  <a:cubicBezTo>
                    <a:pt x="30479" y="3977"/>
                    <a:pt x="28151" y="3196"/>
                    <a:pt x="25781" y="2830"/>
                  </a:cubicBezTo>
                  <a:cubicBezTo>
                    <a:pt x="24768" y="2677"/>
                    <a:pt x="23745" y="2601"/>
                    <a:pt x="22722" y="2601"/>
                  </a:cubicBezTo>
                  <a:cubicBezTo>
                    <a:pt x="20397" y="2601"/>
                    <a:pt x="18073" y="2992"/>
                    <a:pt x="15876" y="3755"/>
                  </a:cubicBezTo>
                  <a:cubicBezTo>
                    <a:pt x="16017" y="3174"/>
                    <a:pt x="16100" y="2586"/>
                    <a:pt x="16017" y="1985"/>
                  </a:cubicBezTo>
                  <a:cubicBezTo>
                    <a:pt x="15866" y="999"/>
                    <a:pt x="15102" y="33"/>
                    <a:pt x="14106" y="1"/>
                  </a:cubicBezTo>
                  <a:cubicBezTo>
                    <a:pt x="14089" y="1"/>
                    <a:pt x="14072" y="0"/>
                    <a:pt x="14054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646850" y="659575"/>
              <a:ext cx="653425" cy="217450"/>
            </a:xfrm>
            <a:custGeom>
              <a:avLst/>
              <a:gdLst/>
              <a:ahLst/>
              <a:cxnLst/>
              <a:rect l="l" t="t" r="r" b="b"/>
              <a:pathLst>
                <a:path w="26137" h="8698" extrusionOk="0">
                  <a:moveTo>
                    <a:pt x="13706" y="0"/>
                  </a:moveTo>
                  <a:cubicBezTo>
                    <a:pt x="13600" y="0"/>
                    <a:pt x="13500" y="59"/>
                    <a:pt x="13444" y="155"/>
                  </a:cubicBezTo>
                  <a:cubicBezTo>
                    <a:pt x="12458" y="1976"/>
                    <a:pt x="11543" y="3604"/>
                    <a:pt x="10313" y="4995"/>
                  </a:cubicBezTo>
                  <a:cubicBezTo>
                    <a:pt x="9337" y="6106"/>
                    <a:pt x="7728" y="7519"/>
                    <a:pt x="5624" y="7956"/>
                  </a:cubicBezTo>
                  <a:cubicBezTo>
                    <a:pt x="5209" y="8046"/>
                    <a:pt x="4791" y="8089"/>
                    <a:pt x="4379" y="8089"/>
                  </a:cubicBezTo>
                  <a:cubicBezTo>
                    <a:pt x="2881" y="8089"/>
                    <a:pt x="1461" y="7514"/>
                    <a:pt x="560" y="6501"/>
                  </a:cubicBezTo>
                  <a:cubicBezTo>
                    <a:pt x="498" y="6434"/>
                    <a:pt x="414" y="6398"/>
                    <a:pt x="330" y="6398"/>
                  </a:cubicBezTo>
                  <a:cubicBezTo>
                    <a:pt x="261" y="6398"/>
                    <a:pt x="191" y="6421"/>
                    <a:pt x="132" y="6472"/>
                  </a:cubicBezTo>
                  <a:cubicBezTo>
                    <a:pt x="10" y="6582"/>
                    <a:pt x="1" y="6777"/>
                    <a:pt x="110" y="6899"/>
                  </a:cubicBezTo>
                  <a:cubicBezTo>
                    <a:pt x="1128" y="8046"/>
                    <a:pt x="2715" y="8698"/>
                    <a:pt x="4394" y="8698"/>
                  </a:cubicBezTo>
                  <a:cubicBezTo>
                    <a:pt x="4841" y="8698"/>
                    <a:pt x="5297" y="8646"/>
                    <a:pt x="5746" y="8556"/>
                  </a:cubicBezTo>
                  <a:cubicBezTo>
                    <a:pt x="8014" y="8068"/>
                    <a:pt x="9732" y="6572"/>
                    <a:pt x="10769" y="5393"/>
                  </a:cubicBezTo>
                  <a:cubicBezTo>
                    <a:pt x="11765" y="4253"/>
                    <a:pt x="12571" y="2981"/>
                    <a:pt x="13352" y="1578"/>
                  </a:cubicBezTo>
                  <a:lnTo>
                    <a:pt x="13352" y="1578"/>
                  </a:lnTo>
                  <a:lnTo>
                    <a:pt x="13242" y="4153"/>
                  </a:lnTo>
                  <a:cubicBezTo>
                    <a:pt x="13210" y="4712"/>
                    <a:pt x="13181" y="5351"/>
                    <a:pt x="13332" y="5952"/>
                  </a:cubicBezTo>
                  <a:cubicBezTo>
                    <a:pt x="13515" y="6674"/>
                    <a:pt x="13933" y="7233"/>
                    <a:pt x="14482" y="7497"/>
                  </a:cubicBezTo>
                  <a:cubicBezTo>
                    <a:pt x="14740" y="7622"/>
                    <a:pt x="15031" y="7684"/>
                    <a:pt x="15334" y="7684"/>
                  </a:cubicBezTo>
                  <a:cubicBezTo>
                    <a:pt x="15700" y="7684"/>
                    <a:pt x="16083" y="7594"/>
                    <a:pt x="16444" y="7416"/>
                  </a:cubicBezTo>
                  <a:cubicBezTo>
                    <a:pt x="17013" y="7131"/>
                    <a:pt x="17481" y="6674"/>
                    <a:pt x="17889" y="6237"/>
                  </a:cubicBezTo>
                  <a:cubicBezTo>
                    <a:pt x="18843" y="5210"/>
                    <a:pt x="19678" y="4092"/>
                    <a:pt x="20391" y="2901"/>
                  </a:cubicBezTo>
                  <a:lnTo>
                    <a:pt x="20391" y="2901"/>
                  </a:lnTo>
                  <a:cubicBezTo>
                    <a:pt x="20298" y="3775"/>
                    <a:pt x="20308" y="4651"/>
                    <a:pt x="20410" y="5515"/>
                  </a:cubicBezTo>
                  <a:cubicBezTo>
                    <a:pt x="20503" y="6215"/>
                    <a:pt x="20706" y="7223"/>
                    <a:pt x="21458" y="7834"/>
                  </a:cubicBezTo>
                  <a:cubicBezTo>
                    <a:pt x="21853" y="8158"/>
                    <a:pt x="22364" y="8321"/>
                    <a:pt x="22893" y="8321"/>
                  </a:cubicBezTo>
                  <a:cubicBezTo>
                    <a:pt x="23427" y="8321"/>
                    <a:pt x="23978" y="8156"/>
                    <a:pt x="24447" y="7824"/>
                  </a:cubicBezTo>
                  <a:cubicBezTo>
                    <a:pt x="25211" y="7294"/>
                    <a:pt x="25751" y="6379"/>
                    <a:pt x="25953" y="5271"/>
                  </a:cubicBezTo>
                  <a:cubicBezTo>
                    <a:pt x="26136" y="4295"/>
                    <a:pt x="26066" y="3318"/>
                    <a:pt x="25995" y="2383"/>
                  </a:cubicBezTo>
                  <a:cubicBezTo>
                    <a:pt x="25983" y="2217"/>
                    <a:pt x="25852" y="2097"/>
                    <a:pt x="25687" y="2097"/>
                  </a:cubicBezTo>
                  <a:cubicBezTo>
                    <a:pt x="25681" y="2097"/>
                    <a:pt x="25674" y="2097"/>
                    <a:pt x="25668" y="2098"/>
                  </a:cubicBezTo>
                  <a:cubicBezTo>
                    <a:pt x="25507" y="2108"/>
                    <a:pt x="25385" y="2261"/>
                    <a:pt x="25394" y="2422"/>
                  </a:cubicBezTo>
                  <a:cubicBezTo>
                    <a:pt x="25465" y="3328"/>
                    <a:pt x="25526" y="4263"/>
                    <a:pt x="25363" y="5159"/>
                  </a:cubicBezTo>
                  <a:cubicBezTo>
                    <a:pt x="25180" y="6115"/>
                    <a:pt x="24733" y="6887"/>
                    <a:pt x="24103" y="7336"/>
                  </a:cubicBezTo>
                  <a:cubicBezTo>
                    <a:pt x="23740" y="7585"/>
                    <a:pt x="23310" y="7709"/>
                    <a:pt x="22898" y="7709"/>
                  </a:cubicBezTo>
                  <a:cubicBezTo>
                    <a:pt x="22502" y="7709"/>
                    <a:pt x="22123" y="7595"/>
                    <a:pt x="21833" y="7365"/>
                  </a:cubicBezTo>
                  <a:cubicBezTo>
                    <a:pt x="21396" y="6999"/>
                    <a:pt x="21133" y="6389"/>
                    <a:pt x="21011" y="5444"/>
                  </a:cubicBezTo>
                  <a:cubicBezTo>
                    <a:pt x="20838" y="3980"/>
                    <a:pt x="20960" y="2464"/>
                    <a:pt x="21377" y="1060"/>
                  </a:cubicBezTo>
                  <a:cubicBezTo>
                    <a:pt x="21428" y="907"/>
                    <a:pt x="21345" y="746"/>
                    <a:pt x="21194" y="694"/>
                  </a:cubicBezTo>
                  <a:cubicBezTo>
                    <a:pt x="21157" y="679"/>
                    <a:pt x="21119" y="671"/>
                    <a:pt x="21080" y="671"/>
                  </a:cubicBezTo>
                  <a:cubicBezTo>
                    <a:pt x="20970" y="671"/>
                    <a:pt x="20863" y="734"/>
                    <a:pt x="20818" y="846"/>
                  </a:cubicBezTo>
                  <a:cubicBezTo>
                    <a:pt x="19954" y="2667"/>
                    <a:pt x="18814" y="4346"/>
                    <a:pt x="17452" y="5820"/>
                  </a:cubicBezTo>
                  <a:cubicBezTo>
                    <a:pt x="17013" y="6289"/>
                    <a:pt x="16637" y="6643"/>
                    <a:pt x="16181" y="6877"/>
                  </a:cubicBezTo>
                  <a:cubicBezTo>
                    <a:pt x="15899" y="7015"/>
                    <a:pt x="15604" y="7085"/>
                    <a:pt x="15329" y="7085"/>
                  </a:cubicBezTo>
                  <a:cubicBezTo>
                    <a:pt x="15118" y="7085"/>
                    <a:pt x="14918" y="7044"/>
                    <a:pt x="14745" y="6960"/>
                  </a:cubicBezTo>
                  <a:cubicBezTo>
                    <a:pt x="14360" y="6765"/>
                    <a:pt x="14055" y="6350"/>
                    <a:pt x="13923" y="5810"/>
                  </a:cubicBezTo>
                  <a:cubicBezTo>
                    <a:pt x="13791" y="5290"/>
                    <a:pt x="13811" y="4722"/>
                    <a:pt x="13840" y="4182"/>
                  </a:cubicBezTo>
                  <a:lnTo>
                    <a:pt x="14013" y="318"/>
                  </a:lnTo>
                  <a:cubicBezTo>
                    <a:pt x="14023" y="174"/>
                    <a:pt x="13933" y="52"/>
                    <a:pt x="13791" y="13"/>
                  </a:cubicBezTo>
                  <a:cubicBezTo>
                    <a:pt x="13763" y="5"/>
                    <a:pt x="13734" y="0"/>
                    <a:pt x="13706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999250" y="767175"/>
              <a:ext cx="355950" cy="329700"/>
            </a:xfrm>
            <a:custGeom>
              <a:avLst/>
              <a:gdLst/>
              <a:ahLst/>
              <a:cxnLst/>
              <a:rect l="l" t="t" r="r" b="b"/>
              <a:pathLst>
                <a:path w="14238" h="13188" extrusionOk="0">
                  <a:moveTo>
                    <a:pt x="7891" y="1"/>
                  </a:moveTo>
                  <a:cubicBezTo>
                    <a:pt x="7466" y="1"/>
                    <a:pt x="7059" y="174"/>
                    <a:pt x="6764" y="469"/>
                  </a:cubicBezTo>
                  <a:cubicBezTo>
                    <a:pt x="6713" y="437"/>
                    <a:pt x="6661" y="408"/>
                    <a:pt x="6610" y="376"/>
                  </a:cubicBezTo>
                  <a:cubicBezTo>
                    <a:pt x="6379" y="259"/>
                    <a:pt x="6132" y="203"/>
                    <a:pt x="5889" y="203"/>
                  </a:cubicBezTo>
                  <a:cubicBezTo>
                    <a:pt x="5311" y="203"/>
                    <a:pt x="4752" y="518"/>
                    <a:pt x="4465" y="1069"/>
                  </a:cubicBezTo>
                  <a:cubicBezTo>
                    <a:pt x="4435" y="1130"/>
                    <a:pt x="4404" y="1201"/>
                    <a:pt x="4374" y="1262"/>
                  </a:cubicBezTo>
                  <a:cubicBezTo>
                    <a:pt x="4374" y="1262"/>
                    <a:pt x="4365" y="1252"/>
                    <a:pt x="4352" y="1252"/>
                  </a:cubicBezTo>
                  <a:cubicBezTo>
                    <a:pt x="4180" y="1191"/>
                    <a:pt x="4004" y="1161"/>
                    <a:pt x="3830" y="1161"/>
                  </a:cubicBezTo>
                  <a:cubicBezTo>
                    <a:pt x="3174" y="1161"/>
                    <a:pt x="2553" y="1579"/>
                    <a:pt x="2319" y="2238"/>
                  </a:cubicBezTo>
                  <a:cubicBezTo>
                    <a:pt x="2126" y="2778"/>
                    <a:pt x="2014" y="3347"/>
                    <a:pt x="1973" y="3925"/>
                  </a:cubicBezTo>
                  <a:cubicBezTo>
                    <a:pt x="1892" y="3910"/>
                    <a:pt x="1806" y="3903"/>
                    <a:pt x="1719" y="3903"/>
                  </a:cubicBezTo>
                  <a:cubicBezTo>
                    <a:pt x="1631" y="3903"/>
                    <a:pt x="1542" y="3910"/>
                    <a:pt x="1455" y="3925"/>
                  </a:cubicBezTo>
                  <a:cubicBezTo>
                    <a:pt x="591" y="4069"/>
                    <a:pt x="1" y="4892"/>
                    <a:pt x="142" y="5756"/>
                  </a:cubicBezTo>
                  <a:cubicBezTo>
                    <a:pt x="337" y="6886"/>
                    <a:pt x="826" y="7943"/>
                    <a:pt x="1568" y="8807"/>
                  </a:cubicBezTo>
                  <a:cubicBezTo>
                    <a:pt x="1770" y="9051"/>
                    <a:pt x="2034" y="9214"/>
                    <a:pt x="2319" y="9295"/>
                  </a:cubicBezTo>
                  <a:cubicBezTo>
                    <a:pt x="2451" y="9346"/>
                    <a:pt x="2595" y="9368"/>
                    <a:pt x="2737" y="9368"/>
                  </a:cubicBezTo>
                  <a:lnTo>
                    <a:pt x="3549" y="11035"/>
                  </a:lnTo>
                  <a:cubicBezTo>
                    <a:pt x="3662" y="11260"/>
                    <a:pt x="3784" y="11472"/>
                    <a:pt x="3938" y="11665"/>
                  </a:cubicBezTo>
                  <a:cubicBezTo>
                    <a:pt x="4669" y="12634"/>
                    <a:pt x="5821" y="13188"/>
                    <a:pt x="7007" y="13188"/>
                  </a:cubicBezTo>
                  <a:cubicBezTo>
                    <a:pt x="7565" y="13188"/>
                    <a:pt x="8132" y="13065"/>
                    <a:pt x="8665" y="12805"/>
                  </a:cubicBezTo>
                  <a:lnTo>
                    <a:pt x="10759" y="11777"/>
                  </a:lnTo>
                  <a:cubicBezTo>
                    <a:pt x="11594" y="11369"/>
                    <a:pt x="12214" y="10710"/>
                    <a:pt x="12571" y="9927"/>
                  </a:cubicBezTo>
                  <a:cubicBezTo>
                    <a:pt x="12571" y="9927"/>
                    <a:pt x="14238" y="7293"/>
                    <a:pt x="12968" y="4384"/>
                  </a:cubicBezTo>
                  <a:cubicBezTo>
                    <a:pt x="12419" y="3103"/>
                    <a:pt x="11260" y="2583"/>
                    <a:pt x="10049" y="2544"/>
                  </a:cubicBezTo>
                  <a:cubicBezTo>
                    <a:pt x="10049" y="2544"/>
                    <a:pt x="9246" y="386"/>
                    <a:pt x="8421" y="93"/>
                  </a:cubicBezTo>
                  <a:cubicBezTo>
                    <a:pt x="8246" y="30"/>
                    <a:pt x="8066" y="1"/>
                    <a:pt x="7891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102500" y="962925"/>
              <a:ext cx="842825" cy="842050"/>
            </a:xfrm>
            <a:custGeom>
              <a:avLst/>
              <a:gdLst/>
              <a:ahLst/>
              <a:cxnLst/>
              <a:rect l="l" t="t" r="r" b="b"/>
              <a:pathLst>
                <a:path w="33713" h="33682" extrusionOk="0">
                  <a:moveTo>
                    <a:pt x="9619" y="0"/>
                  </a:moveTo>
                  <a:lnTo>
                    <a:pt x="0" y="5431"/>
                  </a:lnTo>
                  <a:lnTo>
                    <a:pt x="2714" y="10242"/>
                  </a:lnTo>
                  <a:cubicBezTo>
                    <a:pt x="7374" y="18501"/>
                    <a:pt x="13984" y="25690"/>
                    <a:pt x="21836" y="31030"/>
                  </a:cubicBezTo>
                  <a:lnTo>
                    <a:pt x="24325" y="32729"/>
                  </a:lnTo>
                  <a:cubicBezTo>
                    <a:pt x="25276" y="33372"/>
                    <a:pt x="26356" y="33681"/>
                    <a:pt x="27425" y="33681"/>
                  </a:cubicBezTo>
                  <a:cubicBezTo>
                    <a:pt x="29194" y="33681"/>
                    <a:pt x="30933" y="32836"/>
                    <a:pt x="32004" y="31264"/>
                  </a:cubicBezTo>
                  <a:cubicBezTo>
                    <a:pt x="33712" y="28741"/>
                    <a:pt x="33063" y="25304"/>
                    <a:pt x="30539" y="23586"/>
                  </a:cubicBezTo>
                  <a:lnTo>
                    <a:pt x="28038" y="21887"/>
                  </a:lnTo>
                  <a:cubicBezTo>
                    <a:pt x="21592" y="17513"/>
                    <a:pt x="16161" y="11606"/>
                    <a:pt x="12336" y="4811"/>
                  </a:cubicBezTo>
                  <a:lnTo>
                    <a:pt x="9619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4047175" y="1093075"/>
              <a:ext cx="139425" cy="107975"/>
            </a:xfrm>
            <a:custGeom>
              <a:avLst/>
              <a:gdLst/>
              <a:ahLst/>
              <a:cxnLst/>
              <a:rect l="l" t="t" r="r" b="b"/>
              <a:pathLst>
                <a:path w="5577" h="4319" extrusionOk="0">
                  <a:moveTo>
                    <a:pt x="2735" y="0"/>
                  </a:moveTo>
                  <a:cubicBezTo>
                    <a:pt x="2536" y="0"/>
                    <a:pt x="2333" y="92"/>
                    <a:pt x="2201" y="276"/>
                  </a:cubicBezTo>
                  <a:cubicBezTo>
                    <a:pt x="1327" y="1586"/>
                    <a:pt x="0" y="4319"/>
                    <a:pt x="2409" y="4319"/>
                  </a:cubicBezTo>
                  <a:cubicBezTo>
                    <a:pt x="2470" y="4319"/>
                    <a:pt x="2533" y="4317"/>
                    <a:pt x="2599" y="4313"/>
                  </a:cubicBezTo>
                  <a:cubicBezTo>
                    <a:pt x="5576" y="4143"/>
                    <a:pt x="4083" y="1741"/>
                    <a:pt x="3280" y="328"/>
                  </a:cubicBezTo>
                  <a:cubicBezTo>
                    <a:pt x="3167" y="110"/>
                    <a:pt x="2954" y="0"/>
                    <a:pt x="2735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4202625" y="10741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9" y="0"/>
                  </a:moveTo>
                  <a:cubicBezTo>
                    <a:pt x="1307" y="0"/>
                    <a:pt x="944" y="132"/>
                    <a:pt x="662" y="405"/>
                  </a:cubicBezTo>
                  <a:cubicBezTo>
                    <a:pt x="51" y="983"/>
                    <a:pt x="0" y="1920"/>
                    <a:pt x="569" y="2560"/>
                  </a:cubicBezTo>
                  <a:cubicBezTo>
                    <a:pt x="870" y="2871"/>
                    <a:pt x="1265" y="3029"/>
                    <a:pt x="1661" y="3029"/>
                  </a:cubicBezTo>
                  <a:cubicBezTo>
                    <a:pt x="2031" y="3029"/>
                    <a:pt x="2400" y="2891"/>
                    <a:pt x="2695" y="2611"/>
                  </a:cubicBezTo>
                  <a:cubicBezTo>
                    <a:pt x="3325" y="2062"/>
                    <a:pt x="3356" y="1095"/>
                    <a:pt x="2775" y="485"/>
                  </a:cubicBezTo>
                  <a:cubicBezTo>
                    <a:pt x="2484" y="167"/>
                    <a:pt x="2077" y="0"/>
                    <a:pt x="16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930600" y="1060675"/>
              <a:ext cx="84175" cy="75675"/>
            </a:xfrm>
            <a:custGeom>
              <a:avLst/>
              <a:gdLst/>
              <a:ahLst/>
              <a:cxnLst/>
              <a:rect l="l" t="t" r="r" b="b"/>
              <a:pathLst>
                <a:path w="3367" h="3027" extrusionOk="0">
                  <a:moveTo>
                    <a:pt x="1675" y="1"/>
                  </a:moveTo>
                  <a:cubicBezTo>
                    <a:pt x="1312" y="1"/>
                    <a:pt x="946" y="131"/>
                    <a:pt x="659" y="403"/>
                  </a:cubicBezTo>
                  <a:cubicBezTo>
                    <a:pt x="61" y="984"/>
                    <a:pt x="0" y="1919"/>
                    <a:pt x="579" y="2549"/>
                  </a:cubicBezTo>
                  <a:cubicBezTo>
                    <a:pt x="880" y="2866"/>
                    <a:pt x="1278" y="3026"/>
                    <a:pt x="1675" y="3026"/>
                  </a:cubicBezTo>
                  <a:cubicBezTo>
                    <a:pt x="2043" y="3026"/>
                    <a:pt x="2411" y="2889"/>
                    <a:pt x="2705" y="2610"/>
                  </a:cubicBezTo>
                  <a:cubicBezTo>
                    <a:pt x="3334" y="2060"/>
                    <a:pt x="3366" y="1094"/>
                    <a:pt x="2785" y="484"/>
                  </a:cubicBezTo>
                  <a:cubicBezTo>
                    <a:pt x="2494" y="167"/>
                    <a:pt x="2086" y="1"/>
                    <a:pt x="167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4" name="Google Shape;3544;p80"/>
          <p:cNvGrpSpPr/>
          <p:nvPr/>
        </p:nvGrpSpPr>
        <p:grpSpPr>
          <a:xfrm>
            <a:off x="3731945" y="2614041"/>
            <a:ext cx="1613771" cy="2018536"/>
            <a:chOff x="238125" y="551075"/>
            <a:chExt cx="2486550" cy="3110225"/>
          </a:xfrm>
        </p:grpSpPr>
        <p:sp>
          <p:nvSpPr>
            <p:cNvPr id="3545" name="Google Shape;3545;p80"/>
            <p:cNvSpPr/>
            <p:nvPr/>
          </p:nvSpPr>
          <p:spPr>
            <a:xfrm>
              <a:off x="728050" y="785225"/>
              <a:ext cx="541075" cy="535000"/>
            </a:xfrm>
            <a:custGeom>
              <a:avLst/>
              <a:gdLst/>
              <a:ahLst/>
              <a:cxnLst/>
              <a:rect l="l" t="t" r="r" b="b"/>
              <a:pathLst>
                <a:path w="21643" h="21400" extrusionOk="0">
                  <a:moveTo>
                    <a:pt x="9999" y="1"/>
                  </a:moveTo>
                  <a:cubicBezTo>
                    <a:pt x="9897" y="1"/>
                    <a:pt x="9794" y="10"/>
                    <a:pt x="9692" y="30"/>
                  </a:cubicBezTo>
                  <a:cubicBezTo>
                    <a:pt x="8838" y="174"/>
                    <a:pt x="8228" y="997"/>
                    <a:pt x="8299" y="1892"/>
                  </a:cubicBezTo>
                  <a:lnTo>
                    <a:pt x="8919" y="9163"/>
                  </a:lnTo>
                  <a:lnTo>
                    <a:pt x="7332" y="2991"/>
                  </a:lnTo>
                  <a:cubicBezTo>
                    <a:pt x="7191" y="2564"/>
                    <a:pt x="6895" y="2207"/>
                    <a:pt x="6490" y="2005"/>
                  </a:cubicBezTo>
                  <a:cubicBezTo>
                    <a:pt x="6250" y="1884"/>
                    <a:pt x="5993" y="1824"/>
                    <a:pt x="5735" y="1824"/>
                  </a:cubicBezTo>
                  <a:cubicBezTo>
                    <a:pt x="5554" y="1824"/>
                    <a:pt x="5372" y="1854"/>
                    <a:pt x="5196" y="1912"/>
                  </a:cubicBezTo>
                  <a:cubicBezTo>
                    <a:pt x="4313" y="2197"/>
                    <a:pt x="3825" y="3164"/>
                    <a:pt x="4110" y="4048"/>
                  </a:cubicBezTo>
                  <a:cubicBezTo>
                    <a:pt x="4660" y="5839"/>
                    <a:pt x="5453" y="8502"/>
                    <a:pt x="5829" y="9835"/>
                  </a:cubicBezTo>
                  <a:lnTo>
                    <a:pt x="2919" y="7689"/>
                  </a:lnTo>
                  <a:cubicBezTo>
                    <a:pt x="2625" y="7477"/>
                    <a:pt x="2279" y="7363"/>
                    <a:pt x="1921" y="7363"/>
                  </a:cubicBezTo>
                  <a:cubicBezTo>
                    <a:pt x="1834" y="7363"/>
                    <a:pt x="1746" y="7370"/>
                    <a:pt x="1657" y="7384"/>
                  </a:cubicBezTo>
                  <a:cubicBezTo>
                    <a:pt x="1211" y="7445"/>
                    <a:pt x="825" y="7689"/>
                    <a:pt x="549" y="8046"/>
                  </a:cubicBezTo>
                  <a:cubicBezTo>
                    <a:pt x="0" y="8797"/>
                    <a:pt x="154" y="9866"/>
                    <a:pt x="906" y="10425"/>
                  </a:cubicBezTo>
                  <a:cubicBezTo>
                    <a:pt x="906" y="10425"/>
                    <a:pt x="1435" y="10811"/>
                    <a:pt x="2126" y="11319"/>
                  </a:cubicBezTo>
                  <a:cubicBezTo>
                    <a:pt x="2817" y="11829"/>
                    <a:pt x="3683" y="12459"/>
                    <a:pt x="4354" y="12956"/>
                  </a:cubicBezTo>
                  <a:cubicBezTo>
                    <a:pt x="4843" y="13313"/>
                    <a:pt x="5196" y="13833"/>
                    <a:pt x="5350" y="14421"/>
                  </a:cubicBezTo>
                  <a:lnTo>
                    <a:pt x="5238" y="21236"/>
                  </a:lnTo>
                  <a:lnTo>
                    <a:pt x="15409" y="21399"/>
                  </a:lnTo>
                  <a:lnTo>
                    <a:pt x="15480" y="17006"/>
                  </a:lnTo>
                  <a:cubicBezTo>
                    <a:pt x="16324" y="16232"/>
                    <a:pt x="18245" y="14636"/>
                    <a:pt x="20005" y="14370"/>
                  </a:cubicBezTo>
                  <a:cubicBezTo>
                    <a:pt x="20493" y="14299"/>
                    <a:pt x="20930" y="14035"/>
                    <a:pt x="21225" y="13637"/>
                  </a:cubicBezTo>
                  <a:cubicBezTo>
                    <a:pt x="21520" y="13232"/>
                    <a:pt x="21643" y="12744"/>
                    <a:pt x="21572" y="12246"/>
                  </a:cubicBezTo>
                  <a:cubicBezTo>
                    <a:pt x="21501" y="11758"/>
                    <a:pt x="21235" y="11319"/>
                    <a:pt x="20839" y="11026"/>
                  </a:cubicBezTo>
                  <a:cubicBezTo>
                    <a:pt x="20507" y="10785"/>
                    <a:pt x="20122" y="10660"/>
                    <a:pt x="19721" y="10660"/>
                  </a:cubicBezTo>
                  <a:cubicBezTo>
                    <a:pt x="19630" y="10660"/>
                    <a:pt x="19538" y="10666"/>
                    <a:pt x="19446" y="10679"/>
                  </a:cubicBezTo>
                  <a:cubicBezTo>
                    <a:pt x="18357" y="10852"/>
                    <a:pt x="17208" y="11280"/>
                    <a:pt x="16029" y="11961"/>
                  </a:cubicBezTo>
                  <a:cubicBezTo>
                    <a:pt x="15907" y="12041"/>
                    <a:pt x="15765" y="12073"/>
                    <a:pt x="15611" y="12073"/>
                  </a:cubicBezTo>
                  <a:cubicBezTo>
                    <a:pt x="15194" y="12063"/>
                    <a:pt x="14850" y="11768"/>
                    <a:pt x="14777" y="11360"/>
                  </a:cubicBezTo>
                  <a:cubicBezTo>
                    <a:pt x="14686" y="10872"/>
                    <a:pt x="14728" y="10384"/>
                    <a:pt x="14747" y="10272"/>
                  </a:cubicBezTo>
                  <a:lnTo>
                    <a:pt x="16780" y="4262"/>
                  </a:lnTo>
                  <a:cubicBezTo>
                    <a:pt x="16924" y="3835"/>
                    <a:pt x="16893" y="3367"/>
                    <a:pt x="16690" y="2971"/>
                  </a:cubicBezTo>
                  <a:cubicBezTo>
                    <a:pt x="16497" y="2564"/>
                    <a:pt x="16151" y="2258"/>
                    <a:pt x="15724" y="2117"/>
                  </a:cubicBezTo>
                  <a:cubicBezTo>
                    <a:pt x="15542" y="2054"/>
                    <a:pt x="15356" y="2025"/>
                    <a:pt x="15174" y="2025"/>
                  </a:cubicBezTo>
                  <a:cubicBezTo>
                    <a:pt x="14469" y="2025"/>
                    <a:pt x="13811" y="2470"/>
                    <a:pt x="13568" y="3174"/>
                  </a:cubicBezTo>
                  <a:lnTo>
                    <a:pt x="11960" y="9012"/>
                  </a:lnTo>
                  <a:cubicBezTo>
                    <a:pt x="11870" y="7394"/>
                    <a:pt x="11787" y="3479"/>
                    <a:pt x="11677" y="1568"/>
                  </a:cubicBezTo>
                  <a:cubicBezTo>
                    <a:pt x="11635" y="1080"/>
                    <a:pt x="11401" y="640"/>
                    <a:pt x="11015" y="357"/>
                  </a:cubicBezTo>
                  <a:cubicBezTo>
                    <a:pt x="10729" y="126"/>
                    <a:pt x="10367" y="1"/>
                    <a:pt x="9999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852650" y="1252275"/>
              <a:ext cx="635900" cy="602050"/>
            </a:xfrm>
            <a:custGeom>
              <a:avLst/>
              <a:gdLst/>
              <a:ahLst/>
              <a:cxnLst/>
              <a:rect l="l" t="t" r="r" b="b"/>
              <a:pathLst>
                <a:path w="25436" h="24082" extrusionOk="0">
                  <a:moveTo>
                    <a:pt x="366" y="1"/>
                  </a:moveTo>
                  <a:lnTo>
                    <a:pt x="71" y="13425"/>
                  </a:lnTo>
                  <a:cubicBezTo>
                    <a:pt x="0" y="16659"/>
                    <a:pt x="1394" y="19690"/>
                    <a:pt x="3896" y="21733"/>
                  </a:cubicBezTo>
                  <a:cubicBezTo>
                    <a:pt x="5783" y="23274"/>
                    <a:pt x="8091" y="24082"/>
                    <a:pt x="10460" y="24082"/>
                  </a:cubicBezTo>
                  <a:cubicBezTo>
                    <a:pt x="10796" y="24082"/>
                    <a:pt x="11134" y="24065"/>
                    <a:pt x="11472" y="24032"/>
                  </a:cubicBezTo>
                  <a:cubicBezTo>
                    <a:pt x="11918" y="23991"/>
                    <a:pt x="12355" y="23920"/>
                    <a:pt x="12805" y="23818"/>
                  </a:cubicBezTo>
                  <a:lnTo>
                    <a:pt x="25436" y="20940"/>
                  </a:lnTo>
                  <a:lnTo>
                    <a:pt x="22985" y="10171"/>
                  </a:lnTo>
                  <a:lnTo>
                    <a:pt x="11125" y="12876"/>
                  </a:lnTo>
                  <a:lnTo>
                    <a:pt x="11411" y="24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1340800" y="2023925"/>
              <a:ext cx="625475" cy="1378025"/>
            </a:xfrm>
            <a:custGeom>
              <a:avLst/>
              <a:gdLst/>
              <a:ahLst/>
              <a:cxnLst/>
              <a:rect l="l" t="t" r="r" b="b"/>
              <a:pathLst>
                <a:path w="25019" h="55121" extrusionOk="0">
                  <a:moveTo>
                    <a:pt x="530" y="1"/>
                  </a:moveTo>
                  <a:lnTo>
                    <a:pt x="518" y="91"/>
                  </a:lnTo>
                  <a:lnTo>
                    <a:pt x="113" y="7304"/>
                  </a:lnTo>
                  <a:cubicBezTo>
                    <a:pt x="91" y="7535"/>
                    <a:pt x="0" y="9427"/>
                    <a:pt x="152" y="12561"/>
                  </a:cubicBezTo>
                  <a:cubicBezTo>
                    <a:pt x="183" y="13181"/>
                    <a:pt x="225" y="13852"/>
                    <a:pt x="264" y="14565"/>
                  </a:cubicBezTo>
                  <a:cubicBezTo>
                    <a:pt x="286" y="14697"/>
                    <a:pt x="286" y="14819"/>
                    <a:pt x="296" y="14950"/>
                  </a:cubicBezTo>
                  <a:lnTo>
                    <a:pt x="296" y="14960"/>
                  </a:lnTo>
                  <a:cubicBezTo>
                    <a:pt x="325" y="15256"/>
                    <a:pt x="347" y="15580"/>
                    <a:pt x="376" y="15895"/>
                  </a:cubicBezTo>
                  <a:lnTo>
                    <a:pt x="376" y="15907"/>
                  </a:lnTo>
                  <a:cubicBezTo>
                    <a:pt x="701" y="19629"/>
                    <a:pt x="1343" y="24389"/>
                    <a:pt x="2605" y="29839"/>
                  </a:cubicBezTo>
                  <a:cubicBezTo>
                    <a:pt x="3886" y="35421"/>
                    <a:pt x="5807" y="41738"/>
                    <a:pt x="8675" y="48399"/>
                  </a:cubicBezTo>
                  <a:lnTo>
                    <a:pt x="11575" y="55121"/>
                  </a:lnTo>
                  <a:lnTo>
                    <a:pt x="25018" y="49334"/>
                  </a:lnTo>
                  <a:lnTo>
                    <a:pt x="22119" y="42612"/>
                  </a:lnTo>
                  <a:cubicBezTo>
                    <a:pt x="18875" y="35087"/>
                    <a:pt x="17044" y="28079"/>
                    <a:pt x="16007" y="22375"/>
                  </a:cubicBezTo>
                  <a:cubicBezTo>
                    <a:pt x="15753" y="20950"/>
                    <a:pt x="15551" y="19617"/>
                    <a:pt x="15387" y="18377"/>
                  </a:cubicBezTo>
                  <a:cubicBezTo>
                    <a:pt x="14543" y="12124"/>
                    <a:pt x="14716" y="8197"/>
                    <a:pt x="14716" y="8116"/>
                  </a:cubicBezTo>
                  <a:lnTo>
                    <a:pt x="15143" y="81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493125" y="1957050"/>
              <a:ext cx="1039900" cy="1296700"/>
            </a:xfrm>
            <a:custGeom>
              <a:avLst/>
              <a:gdLst/>
              <a:ahLst/>
              <a:cxnLst/>
              <a:rect l="l" t="t" r="r" b="b"/>
              <a:pathLst>
                <a:path w="41596" h="51868" extrusionOk="0">
                  <a:moveTo>
                    <a:pt x="32045" y="1"/>
                  </a:moveTo>
                  <a:lnTo>
                    <a:pt x="26492" y="4760"/>
                  </a:lnTo>
                  <a:cubicBezTo>
                    <a:pt x="26260" y="4975"/>
                    <a:pt x="23839" y="7069"/>
                    <a:pt x="20422" y="10994"/>
                  </a:cubicBezTo>
                  <a:cubicBezTo>
                    <a:pt x="17635" y="14199"/>
                    <a:pt x="14198" y="18592"/>
                    <a:pt x="10739" y="24145"/>
                  </a:cubicBezTo>
                  <a:cubicBezTo>
                    <a:pt x="8016" y="28538"/>
                    <a:pt x="5279" y="33642"/>
                    <a:pt x="2839" y="39451"/>
                  </a:cubicBezTo>
                  <a:lnTo>
                    <a:pt x="0" y="46192"/>
                  </a:lnTo>
                  <a:lnTo>
                    <a:pt x="13495" y="51867"/>
                  </a:lnTo>
                  <a:lnTo>
                    <a:pt x="16334" y="45114"/>
                  </a:lnTo>
                  <a:cubicBezTo>
                    <a:pt x="19863" y="36683"/>
                    <a:pt x="24164" y="29971"/>
                    <a:pt x="27825" y="25111"/>
                  </a:cubicBezTo>
                  <a:cubicBezTo>
                    <a:pt x="29839" y="22456"/>
                    <a:pt x="31650" y="20352"/>
                    <a:pt x="33063" y="18826"/>
                  </a:cubicBezTo>
                  <a:cubicBezTo>
                    <a:pt x="33480" y="18377"/>
                    <a:pt x="33866" y="17982"/>
                    <a:pt x="34203" y="17635"/>
                  </a:cubicBezTo>
                  <a:lnTo>
                    <a:pt x="34203" y="17625"/>
                  </a:lnTo>
                  <a:cubicBezTo>
                    <a:pt x="34315" y="17523"/>
                    <a:pt x="34405" y="17423"/>
                    <a:pt x="34508" y="17330"/>
                  </a:cubicBezTo>
                  <a:cubicBezTo>
                    <a:pt x="35452" y="16373"/>
                    <a:pt x="36024" y="15875"/>
                    <a:pt x="36043" y="15856"/>
                  </a:cubicBezTo>
                  <a:lnTo>
                    <a:pt x="41596" y="11087"/>
                  </a:lnTo>
                  <a:lnTo>
                    <a:pt x="34425" y="2766"/>
                  </a:lnTo>
                  <a:lnTo>
                    <a:pt x="32045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1350200" y="2393350"/>
              <a:ext cx="390800" cy="376575"/>
            </a:xfrm>
            <a:custGeom>
              <a:avLst/>
              <a:gdLst/>
              <a:ahLst/>
              <a:cxnLst/>
              <a:rect l="l" t="t" r="r" b="b"/>
              <a:pathLst>
                <a:path w="15632" h="15063" extrusionOk="0">
                  <a:moveTo>
                    <a:pt x="733" y="0"/>
                  </a:moveTo>
                  <a:lnTo>
                    <a:pt x="0" y="1118"/>
                  </a:lnTo>
                  <a:lnTo>
                    <a:pt x="0" y="1130"/>
                  </a:lnTo>
                  <a:cubicBezTo>
                    <a:pt x="325" y="4852"/>
                    <a:pt x="967" y="9612"/>
                    <a:pt x="2229" y="15062"/>
                  </a:cubicBezTo>
                  <a:lnTo>
                    <a:pt x="15631" y="7598"/>
                  </a:lnTo>
                  <a:cubicBezTo>
                    <a:pt x="15377" y="6173"/>
                    <a:pt x="15175" y="4840"/>
                    <a:pt x="15011" y="3600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761600" y="2231875"/>
              <a:ext cx="632625" cy="352975"/>
            </a:xfrm>
            <a:custGeom>
              <a:avLst/>
              <a:gdLst/>
              <a:ahLst/>
              <a:cxnLst/>
              <a:rect l="l" t="t" r="r" b="b"/>
              <a:pathLst>
                <a:path w="25305" h="14119" extrusionOk="0">
                  <a:moveTo>
                    <a:pt x="9683" y="1"/>
                  </a:moveTo>
                  <a:cubicBezTo>
                    <a:pt x="6896" y="3206"/>
                    <a:pt x="3459" y="7599"/>
                    <a:pt x="0" y="13152"/>
                  </a:cubicBezTo>
                  <a:lnTo>
                    <a:pt x="17086" y="14118"/>
                  </a:lnTo>
                  <a:cubicBezTo>
                    <a:pt x="19100" y="11463"/>
                    <a:pt x="20911" y="9359"/>
                    <a:pt x="22324" y="7833"/>
                  </a:cubicBezTo>
                  <a:lnTo>
                    <a:pt x="24277" y="6459"/>
                  </a:lnTo>
                  <a:lnTo>
                    <a:pt x="25304" y="4863"/>
                  </a:lnTo>
                  <a:lnTo>
                    <a:pt x="23320" y="4243"/>
                  </a:lnTo>
                  <a:lnTo>
                    <a:pt x="9683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1507325" y="3247625"/>
              <a:ext cx="551200" cy="413675"/>
            </a:xfrm>
            <a:custGeom>
              <a:avLst/>
              <a:gdLst/>
              <a:ahLst/>
              <a:cxnLst/>
              <a:rect l="l" t="t" r="r" b="b"/>
              <a:pathLst>
                <a:path w="22048" h="16547" extrusionOk="0">
                  <a:moveTo>
                    <a:pt x="18194" y="0"/>
                  </a:moveTo>
                  <a:lnTo>
                    <a:pt x="4914" y="6173"/>
                  </a:lnTo>
                  <a:cubicBezTo>
                    <a:pt x="4914" y="6173"/>
                    <a:pt x="0" y="8228"/>
                    <a:pt x="1118" y="16546"/>
                  </a:cubicBezTo>
                  <a:lnTo>
                    <a:pt x="22048" y="10039"/>
                  </a:lnTo>
                  <a:lnTo>
                    <a:pt x="18194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1531975" y="3414375"/>
              <a:ext cx="526550" cy="246925"/>
            </a:xfrm>
            <a:custGeom>
              <a:avLst/>
              <a:gdLst/>
              <a:ahLst/>
              <a:cxnLst/>
              <a:rect l="l" t="t" r="r" b="b"/>
              <a:pathLst>
                <a:path w="21062" h="9877" extrusionOk="0">
                  <a:moveTo>
                    <a:pt x="19771" y="1"/>
                  </a:moveTo>
                  <a:lnTo>
                    <a:pt x="0" y="8656"/>
                  </a:lnTo>
                  <a:lnTo>
                    <a:pt x="132" y="9876"/>
                  </a:lnTo>
                  <a:lnTo>
                    <a:pt x="21062" y="3369"/>
                  </a:lnTo>
                  <a:lnTo>
                    <a:pt x="19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1550875" y="3491125"/>
              <a:ext cx="105450" cy="104725"/>
            </a:xfrm>
            <a:custGeom>
              <a:avLst/>
              <a:gdLst/>
              <a:ahLst/>
              <a:cxnLst/>
              <a:rect l="l" t="t" r="r" b="b"/>
              <a:pathLst>
                <a:path w="4218" h="4189" extrusionOk="0">
                  <a:moveTo>
                    <a:pt x="295" y="0"/>
                  </a:moveTo>
                  <a:cubicBezTo>
                    <a:pt x="116" y="0"/>
                    <a:pt x="1" y="258"/>
                    <a:pt x="191" y="338"/>
                  </a:cubicBezTo>
                  <a:cubicBezTo>
                    <a:pt x="1849" y="1019"/>
                    <a:pt x="3181" y="2384"/>
                    <a:pt x="3811" y="4070"/>
                  </a:cubicBezTo>
                  <a:cubicBezTo>
                    <a:pt x="3842" y="4153"/>
                    <a:pt x="3914" y="4188"/>
                    <a:pt x="3986" y="4188"/>
                  </a:cubicBezTo>
                  <a:cubicBezTo>
                    <a:pt x="4101" y="4188"/>
                    <a:pt x="4217" y="4097"/>
                    <a:pt x="4167" y="3960"/>
                  </a:cubicBezTo>
                  <a:cubicBezTo>
                    <a:pt x="3496" y="2191"/>
                    <a:pt x="2112" y="736"/>
                    <a:pt x="365" y="14"/>
                  </a:cubicBezTo>
                  <a:cubicBezTo>
                    <a:pt x="341" y="5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1919700" y="3312525"/>
              <a:ext cx="67025" cy="180425"/>
            </a:xfrm>
            <a:custGeom>
              <a:avLst/>
              <a:gdLst/>
              <a:ahLst/>
              <a:cxnLst/>
              <a:rect l="l" t="t" r="r" b="b"/>
              <a:pathLst>
                <a:path w="2681" h="7217" extrusionOk="0">
                  <a:moveTo>
                    <a:pt x="2433" y="1"/>
                  </a:moveTo>
                  <a:cubicBezTo>
                    <a:pt x="2390" y="1"/>
                    <a:pt x="2346" y="21"/>
                    <a:pt x="2309" y="69"/>
                  </a:cubicBezTo>
                  <a:cubicBezTo>
                    <a:pt x="793" y="2061"/>
                    <a:pt x="0" y="4543"/>
                    <a:pt x="93" y="7045"/>
                  </a:cubicBezTo>
                  <a:cubicBezTo>
                    <a:pt x="98" y="7160"/>
                    <a:pt x="188" y="7216"/>
                    <a:pt x="278" y="7216"/>
                  </a:cubicBezTo>
                  <a:cubicBezTo>
                    <a:pt x="371" y="7216"/>
                    <a:pt x="464" y="7155"/>
                    <a:pt x="459" y="7035"/>
                  </a:cubicBezTo>
                  <a:cubicBezTo>
                    <a:pt x="366" y="4636"/>
                    <a:pt x="1120" y="2234"/>
                    <a:pt x="2575" y="314"/>
                  </a:cubicBezTo>
                  <a:cubicBezTo>
                    <a:pt x="2681" y="177"/>
                    <a:pt x="2561" y="1"/>
                    <a:pt x="2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238125" y="3101700"/>
              <a:ext cx="593425" cy="390500"/>
            </a:xfrm>
            <a:custGeom>
              <a:avLst/>
              <a:gdLst/>
              <a:ahLst/>
              <a:cxnLst/>
              <a:rect l="l" t="t" r="r" b="b"/>
              <a:pathLst>
                <a:path w="23737" h="15620" extrusionOk="0">
                  <a:moveTo>
                    <a:pt x="8067" y="1"/>
                  </a:moveTo>
                  <a:cubicBezTo>
                    <a:pt x="6155" y="1"/>
                    <a:pt x="3173" y="779"/>
                    <a:pt x="0" y="4575"/>
                  </a:cubicBezTo>
                  <a:lnTo>
                    <a:pt x="18936" y="15620"/>
                  </a:lnTo>
                  <a:lnTo>
                    <a:pt x="23737" y="6001"/>
                  </a:lnTo>
                  <a:lnTo>
                    <a:pt x="10210" y="377"/>
                  </a:lnTo>
                  <a:cubicBezTo>
                    <a:pt x="10210" y="377"/>
                    <a:pt x="9397" y="1"/>
                    <a:pt x="806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238125" y="3193175"/>
              <a:ext cx="513625" cy="299025"/>
            </a:xfrm>
            <a:custGeom>
              <a:avLst/>
              <a:gdLst/>
              <a:ahLst/>
              <a:cxnLst/>
              <a:rect l="l" t="t" r="r" b="b"/>
              <a:pathLst>
                <a:path w="20545" h="11961" extrusionOk="0">
                  <a:moveTo>
                    <a:pt x="813" y="1"/>
                  </a:moveTo>
                  <a:lnTo>
                    <a:pt x="0" y="916"/>
                  </a:lnTo>
                  <a:lnTo>
                    <a:pt x="18936" y="11961"/>
                  </a:lnTo>
                  <a:lnTo>
                    <a:pt x="20544" y="873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623275" y="3307875"/>
              <a:ext cx="175175" cy="84725"/>
            </a:xfrm>
            <a:custGeom>
              <a:avLst/>
              <a:gdLst/>
              <a:ahLst/>
              <a:cxnLst/>
              <a:rect l="l" t="t" r="r" b="b"/>
              <a:pathLst>
                <a:path w="7007" h="3389" extrusionOk="0">
                  <a:moveTo>
                    <a:pt x="6795" y="1"/>
                  </a:moveTo>
                  <a:cubicBezTo>
                    <a:pt x="6789" y="1"/>
                    <a:pt x="6783" y="1"/>
                    <a:pt x="6776" y="2"/>
                  </a:cubicBezTo>
                  <a:cubicBezTo>
                    <a:pt x="4284" y="234"/>
                    <a:pt x="1914" y="1322"/>
                    <a:pt x="134" y="3082"/>
                  </a:cubicBezTo>
                  <a:cubicBezTo>
                    <a:pt x="1" y="3208"/>
                    <a:pt x="122" y="3389"/>
                    <a:pt x="264" y="3389"/>
                  </a:cubicBezTo>
                  <a:cubicBezTo>
                    <a:pt x="305" y="3389"/>
                    <a:pt x="349" y="3373"/>
                    <a:pt x="388" y="3336"/>
                  </a:cubicBezTo>
                  <a:cubicBezTo>
                    <a:pt x="2097" y="1659"/>
                    <a:pt x="4374" y="590"/>
                    <a:pt x="6776" y="368"/>
                  </a:cubicBezTo>
                  <a:cubicBezTo>
                    <a:pt x="6992" y="346"/>
                    <a:pt x="7007" y="1"/>
                    <a:pt x="6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61725" y="3116500"/>
              <a:ext cx="34325" cy="142175"/>
            </a:xfrm>
            <a:custGeom>
              <a:avLst/>
              <a:gdLst/>
              <a:ahLst/>
              <a:cxnLst/>
              <a:rect l="l" t="t" r="r" b="b"/>
              <a:pathLst>
                <a:path w="1373" h="5687" extrusionOk="0">
                  <a:moveTo>
                    <a:pt x="545" y="1"/>
                  </a:moveTo>
                  <a:cubicBezTo>
                    <a:pt x="433" y="1"/>
                    <a:pt x="327" y="84"/>
                    <a:pt x="374" y="212"/>
                  </a:cubicBezTo>
                  <a:cubicBezTo>
                    <a:pt x="994" y="1899"/>
                    <a:pt x="885" y="3812"/>
                    <a:pt x="69" y="5409"/>
                  </a:cubicBezTo>
                  <a:cubicBezTo>
                    <a:pt x="1" y="5554"/>
                    <a:pt x="123" y="5686"/>
                    <a:pt x="241" y="5686"/>
                  </a:cubicBezTo>
                  <a:cubicBezTo>
                    <a:pt x="296" y="5686"/>
                    <a:pt x="350" y="5658"/>
                    <a:pt x="384" y="5592"/>
                  </a:cubicBezTo>
                  <a:cubicBezTo>
                    <a:pt x="1239" y="3912"/>
                    <a:pt x="1373" y="1909"/>
                    <a:pt x="731" y="129"/>
                  </a:cubicBezTo>
                  <a:cubicBezTo>
                    <a:pt x="698" y="39"/>
                    <a:pt x="62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854900" y="1499350"/>
              <a:ext cx="1054450" cy="1052350"/>
            </a:xfrm>
            <a:custGeom>
              <a:avLst/>
              <a:gdLst/>
              <a:ahLst/>
              <a:cxnLst/>
              <a:rect l="l" t="t" r="r" b="b"/>
              <a:pathLst>
                <a:path w="42178" h="42094" extrusionOk="0">
                  <a:moveTo>
                    <a:pt x="27170" y="1"/>
                  </a:moveTo>
                  <a:cubicBezTo>
                    <a:pt x="23656" y="1"/>
                    <a:pt x="20165" y="691"/>
                    <a:pt x="18978" y="1743"/>
                  </a:cubicBezTo>
                  <a:cubicBezTo>
                    <a:pt x="17147" y="3378"/>
                    <a:pt x="16681" y="9746"/>
                    <a:pt x="16559" y="12958"/>
                  </a:cubicBezTo>
                  <a:lnTo>
                    <a:pt x="0" y="27400"/>
                  </a:lnTo>
                  <a:lnTo>
                    <a:pt x="469" y="28296"/>
                  </a:lnTo>
                  <a:cubicBezTo>
                    <a:pt x="5065" y="36900"/>
                    <a:pt x="12754" y="41660"/>
                    <a:pt x="22690" y="42065"/>
                  </a:cubicBezTo>
                  <a:cubicBezTo>
                    <a:pt x="23167" y="42084"/>
                    <a:pt x="23637" y="42094"/>
                    <a:pt x="24101" y="42094"/>
                  </a:cubicBezTo>
                  <a:cubicBezTo>
                    <a:pt x="25359" y="42094"/>
                    <a:pt x="26565" y="42027"/>
                    <a:pt x="27694" y="41923"/>
                  </a:cubicBezTo>
                  <a:cubicBezTo>
                    <a:pt x="32626" y="41445"/>
                    <a:pt x="36136" y="40154"/>
                    <a:pt x="36329" y="40073"/>
                  </a:cubicBezTo>
                  <a:lnTo>
                    <a:pt x="36930" y="39848"/>
                  </a:lnTo>
                  <a:lnTo>
                    <a:pt x="37113" y="39238"/>
                  </a:lnTo>
                  <a:cubicBezTo>
                    <a:pt x="42177" y="21960"/>
                    <a:pt x="39797" y="10488"/>
                    <a:pt x="39553" y="9390"/>
                  </a:cubicBezTo>
                  <a:cubicBezTo>
                    <a:pt x="39236" y="7061"/>
                    <a:pt x="38638" y="5221"/>
                    <a:pt x="37762" y="3940"/>
                  </a:cubicBezTo>
                  <a:cubicBezTo>
                    <a:pt x="36380" y="1926"/>
                    <a:pt x="33705" y="613"/>
                    <a:pt x="30044" y="166"/>
                  </a:cubicBezTo>
                  <a:cubicBezTo>
                    <a:pt x="29117" y="54"/>
                    <a:pt x="28143" y="1"/>
                    <a:pt x="271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1413525" y="1519000"/>
              <a:ext cx="301775" cy="101925"/>
            </a:xfrm>
            <a:custGeom>
              <a:avLst/>
              <a:gdLst/>
              <a:ahLst/>
              <a:cxnLst/>
              <a:rect l="l" t="t" r="r" b="b"/>
              <a:pathLst>
                <a:path w="12071" h="4077" extrusionOk="0">
                  <a:moveTo>
                    <a:pt x="1006" y="0"/>
                  </a:moveTo>
                  <a:cubicBezTo>
                    <a:pt x="1006" y="0"/>
                    <a:pt x="1" y="2075"/>
                    <a:pt x="997" y="3000"/>
                  </a:cubicBezTo>
                  <a:cubicBezTo>
                    <a:pt x="1202" y="3186"/>
                    <a:pt x="1493" y="3261"/>
                    <a:pt x="1826" y="3261"/>
                  </a:cubicBezTo>
                  <a:cubicBezTo>
                    <a:pt x="3130" y="3261"/>
                    <a:pt x="5085" y="2126"/>
                    <a:pt x="5085" y="2126"/>
                  </a:cubicBezTo>
                  <a:cubicBezTo>
                    <a:pt x="5085" y="2126"/>
                    <a:pt x="6386" y="4076"/>
                    <a:pt x="8545" y="4076"/>
                  </a:cubicBezTo>
                  <a:cubicBezTo>
                    <a:pt x="8816" y="4076"/>
                    <a:pt x="9101" y="4045"/>
                    <a:pt x="9398" y="3976"/>
                  </a:cubicBezTo>
                  <a:cubicBezTo>
                    <a:pt x="12070" y="3366"/>
                    <a:pt x="10301" y="437"/>
                    <a:pt x="10301" y="437"/>
                  </a:cubicBezTo>
                  <a:lnTo>
                    <a:pt x="10301" y="437"/>
                  </a:lnTo>
                  <a:lnTo>
                    <a:pt x="5310" y="1506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1382275" y="1668250"/>
              <a:ext cx="122050" cy="91025"/>
            </a:xfrm>
            <a:custGeom>
              <a:avLst/>
              <a:gdLst/>
              <a:ahLst/>
              <a:cxnLst/>
              <a:rect l="l" t="t" r="r" b="b"/>
              <a:pathLst>
                <a:path w="4882" h="3641" extrusionOk="0">
                  <a:moveTo>
                    <a:pt x="2471" y="0"/>
                  </a:moveTo>
                  <a:cubicBezTo>
                    <a:pt x="2404" y="0"/>
                    <a:pt x="2336" y="3"/>
                    <a:pt x="2266" y="10"/>
                  </a:cubicBezTo>
                  <a:cubicBezTo>
                    <a:pt x="1" y="228"/>
                    <a:pt x="265" y="3641"/>
                    <a:pt x="2409" y="3641"/>
                  </a:cubicBezTo>
                  <a:cubicBezTo>
                    <a:pt x="2478" y="3641"/>
                    <a:pt x="2550" y="3637"/>
                    <a:pt x="2623" y="3630"/>
                  </a:cubicBezTo>
                  <a:cubicBezTo>
                    <a:pt x="4881" y="3414"/>
                    <a:pt x="4614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1337475" y="1869125"/>
              <a:ext cx="122100" cy="91250"/>
            </a:xfrm>
            <a:custGeom>
              <a:avLst/>
              <a:gdLst/>
              <a:ahLst/>
              <a:cxnLst/>
              <a:rect l="l" t="t" r="r" b="b"/>
              <a:pathLst>
                <a:path w="4884" h="3650" extrusionOk="0">
                  <a:moveTo>
                    <a:pt x="2465" y="0"/>
                  </a:moveTo>
                  <a:cubicBezTo>
                    <a:pt x="2398" y="0"/>
                    <a:pt x="2330" y="3"/>
                    <a:pt x="2259" y="10"/>
                  </a:cubicBezTo>
                  <a:cubicBezTo>
                    <a:pt x="1" y="235"/>
                    <a:pt x="266" y="3650"/>
                    <a:pt x="2411" y="3650"/>
                  </a:cubicBezTo>
                  <a:cubicBezTo>
                    <a:pt x="2477" y="3650"/>
                    <a:pt x="2546" y="3646"/>
                    <a:pt x="2616" y="3640"/>
                  </a:cubicBezTo>
                  <a:cubicBezTo>
                    <a:pt x="4884" y="3412"/>
                    <a:pt x="4617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1256850" y="2068400"/>
              <a:ext cx="121900" cy="91325"/>
            </a:xfrm>
            <a:custGeom>
              <a:avLst/>
              <a:gdLst/>
              <a:ahLst/>
              <a:cxnLst/>
              <a:rect l="l" t="t" r="r" b="b"/>
              <a:pathLst>
                <a:path w="4876" h="3653" extrusionOk="0">
                  <a:moveTo>
                    <a:pt x="2463" y="1"/>
                  </a:moveTo>
                  <a:cubicBezTo>
                    <a:pt x="2397" y="1"/>
                    <a:pt x="2330" y="4"/>
                    <a:pt x="2260" y="11"/>
                  </a:cubicBezTo>
                  <a:cubicBezTo>
                    <a:pt x="1" y="238"/>
                    <a:pt x="269" y="3652"/>
                    <a:pt x="2414" y="3652"/>
                  </a:cubicBezTo>
                  <a:cubicBezTo>
                    <a:pt x="2480" y="3652"/>
                    <a:pt x="2547" y="3649"/>
                    <a:pt x="2616" y="3643"/>
                  </a:cubicBezTo>
                  <a:cubicBezTo>
                    <a:pt x="4876" y="3415"/>
                    <a:pt x="4617" y="1"/>
                    <a:pt x="2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1188450" y="2254775"/>
              <a:ext cx="122150" cy="91050"/>
            </a:xfrm>
            <a:custGeom>
              <a:avLst/>
              <a:gdLst/>
              <a:ahLst/>
              <a:cxnLst/>
              <a:rect l="l" t="t" r="r" b="b"/>
              <a:pathLst>
                <a:path w="4886" h="3642" extrusionOk="0">
                  <a:moveTo>
                    <a:pt x="2463" y="0"/>
                  </a:moveTo>
                  <a:cubicBezTo>
                    <a:pt x="2397" y="0"/>
                    <a:pt x="2329" y="3"/>
                    <a:pt x="2260" y="10"/>
                  </a:cubicBezTo>
                  <a:cubicBezTo>
                    <a:pt x="1" y="228"/>
                    <a:pt x="269" y="3642"/>
                    <a:pt x="2414" y="3642"/>
                  </a:cubicBezTo>
                  <a:cubicBezTo>
                    <a:pt x="2480" y="3642"/>
                    <a:pt x="2547" y="3639"/>
                    <a:pt x="2616" y="3632"/>
                  </a:cubicBezTo>
                  <a:cubicBezTo>
                    <a:pt x="4885" y="3414"/>
                    <a:pt x="4617" y="0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1633200" y="866150"/>
              <a:ext cx="569275" cy="728275"/>
            </a:xfrm>
            <a:custGeom>
              <a:avLst/>
              <a:gdLst/>
              <a:ahLst/>
              <a:cxnLst/>
              <a:rect l="l" t="t" r="r" b="b"/>
              <a:pathLst>
                <a:path w="22771" h="29131" extrusionOk="0">
                  <a:moveTo>
                    <a:pt x="12831" y="1"/>
                  </a:moveTo>
                  <a:cubicBezTo>
                    <a:pt x="12490" y="1"/>
                    <a:pt x="12310" y="344"/>
                    <a:pt x="12375" y="618"/>
                  </a:cubicBezTo>
                  <a:lnTo>
                    <a:pt x="11389" y="698"/>
                  </a:lnTo>
                  <a:cubicBezTo>
                    <a:pt x="12651" y="3161"/>
                    <a:pt x="13303" y="5987"/>
                    <a:pt x="13159" y="8968"/>
                  </a:cubicBezTo>
                  <a:cubicBezTo>
                    <a:pt x="12925" y="13849"/>
                    <a:pt x="11755" y="17196"/>
                    <a:pt x="9905" y="19473"/>
                  </a:cubicBezTo>
                  <a:cubicBezTo>
                    <a:pt x="7526" y="22402"/>
                    <a:pt x="4028" y="23561"/>
                    <a:pt x="1" y="23947"/>
                  </a:cubicBezTo>
                  <a:lnTo>
                    <a:pt x="193" y="24833"/>
                  </a:lnTo>
                  <a:lnTo>
                    <a:pt x="560" y="26532"/>
                  </a:lnTo>
                  <a:cubicBezTo>
                    <a:pt x="560" y="26532"/>
                    <a:pt x="508" y="26602"/>
                    <a:pt x="367" y="26705"/>
                  </a:cubicBezTo>
                  <a:cubicBezTo>
                    <a:pt x="955" y="27344"/>
                    <a:pt x="1668" y="27884"/>
                    <a:pt x="2441" y="28291"/>
                  </a:cubicBezTo>
                  <a:cubicBezTo>
                    <a:pt x="3501" y="28846"/>
                    <a:pt x="4668" y="29130"/>
                    <a:pt x="5832" y="29130"/>
                  </a:cubicBezTo>
                  <a:cubicBezTo>
                    <a:pt x="7102" y="29130"/>
                    <a:pt x="8368" y="28792"/>
                    <a:pt x="9488" y="28096"/>
                  </a:cubicBezTo>
                  <a:cubicBezTo>
                    <a:pt x="11380" y="26907"/>
                    <a:pt x="12651" y="24862"/>
                    <a:pt x="12905" y="22656"/>
                  </a:cubicBezTo>
                  <a:cubicBezTo>
                    <a:pt x="13776" y="22950"/>
                    <a:pt x="14688" y="23104"/>
                    <a:pt x="15602" y="23104"/>
                  </a:cubicBezTo>
                  <a:cubicBezTo>
                    <a:pt x="16204" y="23104"/>
                    <a:pt x="16807" y="23037"/>
                    <a:pt x="17401" y="22900"/>
                  </a:cubicBezTo>
                  <a:cubicBezTo>
                    <a:pt x="20125" y="22250"/>
                    <a:pt x="22383" y="19871"/>
                    <a:pt x="22588" y="17032"/>
                  </a:cubicBezTo>
                  <a:cubicBezTo>
                    <a:pt x="22771" y="14633"/>
                    <a:pt x="21377" y="12282"/>
                    <a:pt x="19200" y="11328"/>
                  </a:cubicBezTo>
                  <a:cubicBezTo>
                    <a:pt x="20054" y="10666"/>
                    <a:pt x="20847" y="9944"/>
                    <a:pt x="21397" y="9009"/>
                  </a:cubicBezTo>
                  <a:cubicBezTo>
                    <a:pt x="22668" y="6852"/>
                    <a:pt x="21753" y="4279"/>
                    <a:pt x="20054" y="2663"/>
                  </a:cubicBezTo>
                  <a:cubicBezTo>
                    <a:pt x="18153" y="862"/>
                    <a:pt x="15397" y="383"/>
                    <a:pt x="12915" y="8"/>
                  </a:cubicBezTo>
                  <a:cubicBezTo>
                    <a:pt x="12886" y="3"/>
                    <a:pt x="12858" y="1"/>
                    <a:pt x="1283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1160550" y="666050"/>
              <a:ext cx="805225" cy="801250"/>
            </a:xfrm>
            <a:custGeom>
              <a:avLst/>
              <a:gdLst/>
              <a:ahLst/>
              <a:cxnLst/>
              <a:rect l="l" t="t" r="r" b="b"/>
              <a:pathLst>
                <a:path w="32209" h="32050" extrusionOk="0">
                  <a:moveTo>
                    <a:pt x="16283" y="1"/>
                  </a:moveTo>
                  <a:cubicBezTo>
                    <a:pt x="7878" y="1"/>
                    <a:pt x="853" y="6789"/>
                    <a:pt x="447" y="15488"/>
                  </a:cubicBezTo>
                  <a:cubicBezTo>
                    <a:pt x="0" y="25129"/>
                    <a:pt x="3671" y="29063"/>
                    <a:pt x="9112" y="30865"/>
                  </a:cubicBezTo>
                  <a:cubicBezTo>
                    <a:pt x="9478" y="30987"/>
                    <a:pt x="9864" y="31096"/>
                    <a:pt x="10242" y="31199"/>
                  </a:cubicBezTo>
                  <a:cubicBezTo>
                    <a:pt x="10862" y="31363"/>
                    <a:pt x="11501" y="31514"/>
                    <a:pt x="12153" y="31636"/>
                  </a:cubicBezTo>
                  <a:cubicBezTo>
                    <a:pt x="12256" y="31658"/>
                    <a:pt x="12346" y="31668"/>
                    <a:pt x="12448" y="31687"/>
                  </a:cubicBezTo>
                  <a:cubicBezTo>
                    <a:pt x="12519" y="31697"/>
                    <a:pt x="12600" y="31719"/>
                    <a:pt x="12670" y="31729"/>
                  </a:cubicBezTo>
                  <a:cubicBezTo>
                    <a:pt x="12875" y="31758"/>
                    <a:pt x="13078" y="31790"/>
                    <a:pt x="13281" y="31819"/>
                  </a:cubicBezTo>
                  <a:cubicBezTo>
                    <a:pt x="14013" y="31921"/>
                    <a:pt x="14757" y="31992"/>
                    <a:pt x="15519" y="32024"/>
                  </a:cubicBezTo>
                  <a:cubicBezTo>
                    <a:pt x="15918" y="32041"/>
                    <a:pt x="16314" y="32050"/>
                    <a:pt x="16706" y="32050"/>
                  </a:cubicBezTo>
                  <a:cubicBezTo>
                    <a:pt x="17453" y="32050"/>
                    <a:pt x="18187" y="32018"/>
                    <a:pt x="18907" y="31951"/>
                  </a:cubicBezTo>
                  <a:cubicBezTo>
                    <a:pt x="22934" y="31565"/>
                    <a:pt x="26432" y="30406"/>
                    <a:pt x="28811" y="27477"/>
                  </a:cubicBezTo>
                  <a:cubicBezTo>
                    <a:pt x="30661" y="25200"/>
                    <a:pt x="31831" y="21853"/>
                    <a:pt x="32065" y="16972"/>
                  </a:cubicBezTo>
                  <a:cubicBezTo>
                    <a:pt x="32209" y="13991"/>
                    <a:pt x="31557" y="11165"/>
                    <a:pt x="30295" y="8702"/>
                  </a:cubicBezTo>
                  <a:cubicBezTo>
                    <a:pt x="27784" y="3760"/>
                    <a:pt x="22841" y="294"/>
                    <a:pt x="17015" y="18"/>
                  </a:cubicBezTo>
                  <a:cubicBezTo>
                    <a:pt x="16770" y="7"/>
                    <a:pt x="16526" y="1"/>
                    <a:pt x="1628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956125" y="551075"/>
              <a:ext cx="1065075" cy="986750"/>
            </a:xfrm>
            <a:custGeom>
              <a:avLst/>
              <a:gdLst/>
              <a:ahLst/>
              <a:cxnLst/>
              <a:rect l="l" t="t" r="r" b="b"/>
              <a:pathLst>
                <a:path w="42603" h="39470" extrusionOk="0">
                  <a:moveTo>
                    <a:pt x="23923" y="0"/>
                  </a:moveTo>
                  <a:cubicBezTo>
                    <a:pt x="21186" y="0"/>
                    <a:pt x="18446" y="722"/>
                    <a:pt x="16088" y="2115"/>
                  </a:cubicBezTo>
                  <a:cubicBezTo>
                    <a:pt x="12915" y="3997"/>
                    <a:pt x="10464" y="7077"/>
                    <a:pt x="9327" y="10587"/>
                  </a:cubicBezTo>
                  <a:cubicBezTo>
                    <a:pt x="9000" y="10551"/>
                    <a:pt x="8671" y="10533"/>
                    <a:pt x="8343" y="10533"/>
                  </a:cubicBezTo>
                  <a:cubicBezTo>
                    <a:pt x="7936" y="10533"/>
                    <a:pt x="7529" y="10561"/>
                    <a:pt x="7130" y="10616"/>
                  </a:cubicBezTo>
                  <a:cubicBezTo>
                    <a:pt x="6081" y="10760"/>
                    <a:pt x="5065" y="11105"/>
                    <a:pt x="4170" y="11654"/>
                  </a:cubicBezTo>
                  <a:cubicBezTo>
                    <a:pt x="2512" y="12672"/>
                    <a:pt x="1292" y="14461"/>
                    <a:pt x="1189" y="16404"/>
                  </a:cubicBezTo>
                  <a:cubicBezTo>
                    <a:pt x="1089" y="18346"/>
                    <a:pt x="2217" y="20350"/>
                    <a:pt x="4018" y="21073"/>
                  </a:cubicBezTo>
                  <a:cubicBezTo>
                    <a:pt x="2278" y="21551"/>
                    <a:pt x="845" y="23025"/>
                    <a:pt x="428" y="24795"/>
                  </a:cubicBezTo>
                  <a:cubicBezTo>
                    <a:pt x="1" y="26555"/>
                    <a:pt x="611" y="28517"/>
                    <a:pt x="1944" y="29738"/>
                  </a:cubicBezTo>
                  <a:cubicBezTo>
                    <a:pt x="2883" y="30585"/>
                    <a:pt x="4151" y="31042"/>
                    <a:pt x="5417" y="31042"/>
                  </a:cubicBezTo>
                  <a:cubicBezTo>
                    <a:pt x="5960" y="31042"/>
                    <a:pt x="6502" y="30958"/>
                    <a:pt x="7018" y="30785"/>
                  </a:cubicBezTo>
                  <a:lnTo>
                    <a:pt x="7018" y="30785"/>
                  </a:lnTo>
                  <a:cubicBezTo>
                    <a:pt x="6286" y="32544"/>
                    <a:pt x="6925" y="34770"/>
                    <a:pt x="8473" y="35879"/>
                  </a:cubicBezTo>
                  <a:cubicBezTo>
                    <a:pt x="9185" y="36391"/>
                    <a:pt x="10061" y="36643"/>
                    <a:pt x="10938" y="36643"/>
                  </a:cubicBezTo>
                  <a:cubicBezTo>
                    <a:pt x="11962" y="36643"/>
                    <a:pt x="12988" y="36299"/>
                    <a:pt x="13759" y="35625"/>
                  </a:cubicBezTo>
                  <a:cubicBezTo>
                    <a:pt x="14172" y="37766"/>
                    <a:pt x="16243" y="39470"/>
                    <a:pt x="18431" y="39470"/>
                  </a:cubicBezTo>
                  <a:cubicBezTo>
                    <a:pt x="18457" y="39470"/>
                    <a:pt x="18483" y="39469"/>
                    <a:pt x="18509" y="39469"/>
                  </a:cubicBezTo>
                  <a:cubicBezTo>
                    <a:pt x="20330" y="39430"/>
                    <a:pt x="22039" y="38219"/>
                    <a:pt x="22771" y="36562"/>
                  </a:cubicBezTo>
                  <a:cubicBezTo>
                    <a:pt x="21936" y="36489"/>
                    <a:pt x="21123" y="36389"/>
                    <a:pt x="20330" y="36235"/>
                  </a:cubicBezTo>
                  <a:cubicBezTo>
                    <a:pt x="19090" y="35991"/>
                    <a:pt x="17899" y="35695"/>
                    <a:pt x="16791" y="35290"/>
                  </a:cubicBezTo>
                  <a:cubicBezTo>
                    <a:pt x="14157" y="34334"/>
                    <a:pt x="11970" y="32828"/>
                    <a:pt x="10516" y="30338"/>
                  </a:cubicBezTo>
                  <a:cubicBezTo>
                    <a:pt x="9132" y="27958"/>
                    <a:pt x="8412" y="24663"/>
                    <a:pt x="8624" y="20087"/>
                  </a:cubicBezTo>
                  <a:cubicBezTo>
                    <a:pt x="8727" y="18000"/>
                    <a:pt x="9205" y="16018"/>
                    <a:pt x="9998" y="14217"/>
                  </a:cubicBezTo>
                  <a:cubicBezTo>
                    <a:pt x="10242" y="14290"/>
                    <a:pt x="10496" y="14339"/>
                    <a:pt x="10740" y="14380"/>
                  </a:cubicBezTo>
                  <a:cubicBezTo>
                    <a:pt x="11251" y="14460"/>
                    <a:pt x="11767" y="14499"/>
                    <a:pt x="12282" y="14499"/>
                  </a:cubicBezTo>
                  <a:cubicBezTo>
                    <a:pt x="14979" y="14499"/>
                    <a:pt x="17668" y="13431"/>
                    <a:pt x="19598" y="11554"/>
                  </a:cubicBezTo>
                  <a:lnTo>
                    <a:pt x="19598" y="11554"/>
                  </a:lnTo>
                  <a:cubicBezTo>
                    <a:pt x="19434" y="11808"/>
                    <a:pt x="19322" y="12093"/>
                    <a:pt x="19251" y="12376"/>
                  </a:cubicBezTo>
                  <a:cubicBezTo>
                    <a:pt x="19261" y="12386"/>
                    <a:pt x="19251" y="12386"/>
                    <a:pt x="19251" y="12386"/>
                  </a:cubicBezTo>
                  <a:cubicBezTo>
                    <a:pt x="19151" y="12864"/>
                    <a:pt x="19161" y="13362"/>
                    <a:pt x="19302" y="13831"/>
                  </a:cubicBezTo>
                  <a:cubicBezTo>
                    <a:pt x="19547" y="14583"/>
                    <a:pt x="20127" y="15215"/>
                    <a:pt x="20860" y="15520"/>
                  </a:cubicBezTo>
                  <a:cubicBezTo>
                    <a:pt x="21021" y="15591"/>
                    <a:pt x="21175" y="15642"/>
                    <a:pt x="21348" y="15671"/>
                  </a:cubicBezTo>
                  <a:lnTo>
                    <a:pt x="21358" y="15671"/>
                  </a:lnTo>
                  <a:cubicBezTo>
                    <a:pt x="21585" y="15726"/>
                    <a:pt x="21818" y="15749"/>
                    <a:pt x="22053" y="15749"/>
                  </a:cubicBezTo>
                  <a:cubicBezTo>
                    <a:pt x="22173" y="15749"/>
                    <a:pt x="22294" y="15743"/>
                    <a:pt x="22414" y="15732"/>
                  </a:cubicBezTo>
                  <a:cubicBezTo>
                    <a:pt x="22922" y="15703"/>
                    <a:pt x="23432" y="15581"/>
                    <a:pt x="23911" y="15437"/>
                  </a:cubicBezTo>
                  <a:cubicBezTo>
                    <a:pt x="26788" y="14563"/>
                    <a:pt x="29351" y="12713"/>
                    <a:pt x="31089" y="10263"/>
                  </a:cubicBezTo>
                  <a:cubicBezTo>
                    <a:pt x="31384" y="15132"/>
                    <a:pt x="36124" y="18032"/>
                    <a:pt x="37994" y="18966"/>
                  </a:cubicBezTo>
                  <a:cubicBezTo>
                    <a:pt x="37994" y="18966"/>
                    <a:pt x="39266" y="17878"/>
                    <a:pt x="39978" y="17746"/>
                  </a:cubicBezTo>
                  <a:cubicBezTo>
                    <a:pt x="40167" y="17711"/>
                    <a:pt x="40360" y="17694"/>
                    <a:pt x="40554" y="17694"/>
                  </a:cubicBezTo>
                  <a:cubicBezTo>
                    <a:pt x="41091" y="17694"/>
                    <a:pt x="41632" y="17825"/>
                    <a:pt x="42104" y="18073"/>
                  </a:cubicBezTo>
                  <a:cubicBezTo>
                    <a:pt x="42204" y="18122"/>
                    <a:pt x="42297" y="18183"/>
                    <a:pt x="42387" y="18244"/>
                  </a:cubicBezTo>
                  <a:cubicBezTo>
                    <a:pt x="42541" y="15937"/>
                    <a:pt x="42602" y="12784"/>
                    <a:pt x="41645" y="10882"/>
                  </a:cubicBezTo>
                  <a:cubicBezTo>
                    <a:pt x="40720" y="9030"/>
                    <a:pt x="38921" y="7504"/>
                    <a:pt x="36886" y="7273"/>
                  </a:cubicBezTo>
                  <a:cubicBezTo>
                    <a:pt x="34853" y="3956"/>
                    <a:pt x="31497" y="1454"/>
                    <a:pt x="27713" y="477"/>
                  </a:cubicBezTo>
                  <a:cubicBezTo>
                    <a:pt x="26477" y="157"/>
                    <a:pt x="25200" y="0"/>
                    <a:pt x="23923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1660350" y="1135550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78" y="1"/>
                  </a:moveTo>
                  <a:cubicBezTo>
                    <a:pt x="1545" y="1"/>
                    <a:pt x="250" y="1148"/>
                    <a:pt x="123" y="2675"/>
                  </a:cubicBezTo>
                  <a:cubicBezTo>
                    <a:pt x="1" y="4294"/>
                    <a:pt x="1243" y="5717"/>
                    <a:pt x="2900" y="5870"/>
                  </a:cubicBezTo>
                  <a:cubicBezTo>
                    <a:pt x="2995" y="5879"/>
                    <a:pt x="3090" y="5883"/>
                    <a:pt x="3183" y="5883"/>
                  </a:cubicBezTo>
                  <a:cubicBezTo>
                    <a:pt x="4710" y="5883"/>
                    <a:pt x="6001" y="4740"/>
                    <a:pt x="6125" y="3215"/>
                  </a:cubicBezTo>
                  <a:cubicBezTo>
                    <a:pt x="6247" y="1599"/>
                    <a:pt x="5004" y="164"/>
                    <a:pt x="3347" y="13"/>
                  </a:cubicBezTo>
                  <a:cubicBezTo>
                    <a:pt x="3257" y="5"/>
                    <a:pt x="3167" y="1"/>
                    <a:pt x="3078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1196600" y="1124325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82" y="1"/>
                  </a:moveTo>
                  <a:cubicBezTo>
                    <a:pt x="1547" y="1"/>
                    <a:pt x="250" y="1149"/>
                    <a:pt x="123" y="2678"/>
                  </a:cubicBezTo>
                  <a:cubicBezTo>
                    <a:pt x="1" y="4296"/>
                    <a:pt x="1243" y="5719"/>
                    <a:pt x="2901" y="5870"/>
                  </a:cubicBezTo>
                  <a:cubicBezTo>
                    <a:pt x="2997" y="5879"/>
                    <a:pt x="3092" y="5884"/>
                    <a:pt x="3187" y="5884"/>
                  </a:cubicBezTo>
                  <a:cubicBezTo>
                    <a:pt x="4712" y="5884"/>
                    <a:pt x="6001" y="4739"/>
                    <a:pt x="6125" y="3217"/>
                  </a:cubicBezTo>
                  <a:cubicBezTo>
                    <a:pt x="6247" y="1599"/>
                    <a:pt x="5004" y="166"/>
                    <a:pt x="3347" y="12"/>
                  </a:cubicBezTo>
                  <a:cubicBezTo>
                    <a:pt x="3258" y="5"/>
                    <a:pt x="3169" y="1"/>
                    <a:pt x="3082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1444525" y="1456925"/>
              <a:ext cx="202675" cy="96700"/>
            </a:xfrm>
            <a:custGeom>
              <a:avLst/>
              <a:gdLst/>
              <a:ahLst/>
              <a:cxnLst/>
              <a:rect l="l" t="t" r="r" b="b"/>
              <a:pathLst>
                <a:path w="8107" h="3868" extrusionOk="0">
                  <a:moveTo>
                    <a:pt x="794" y="1"/>
                  </a:moveTo>
                  <a:lnTo>
                    <a:pt x="274" y="1648"/>
                  </a:lnTo>
                  <a:lnTo>
                    <a:pt x="1" y="2525"/>
                  </a:lnTo>
                  <a:cubicBezTo>
                    <a:pt x="1" y="2525"/>
                    <a:pt x="823" y="3704"/>
                    <a:pt x="3996" y="3855"/>
                  </a:cubicBezTo>
                  <a:cubicBezTo>
                    <a:pt x="4179" y="3867"/>
                    <a:pt x="4353" y="3867"/>
                    <a:pt x="4526" y="3867"/>
                  </a:cubicBezTo>
                  <a:lnTo>
                    <a:pt x="4536" y="3867"/>
                  </a:lnTo>
                  <a:cubicBezTo>
                    <a:pt x="4554" y="3867"/>
                    <a:pt x="4573" y="3867"/>
                    <a:pt x="4591" y="3867"/>
                  </a:cubicBezTo>
                  <a:cubicBezTo>
                    <a:pt x="6577" y="3867"/>
                    <a:pt x="7539" y="3345"/>
                    <a:pt x="7914" y="3074"/>
                  </a:cubicBezTo>
                  <a:cubicBezTo>
                    <a:pt x="8055" y="2971"/>
                    <a:pt x="8107" y="2901"/>
                    <a:pt x="8107" y="2901"/>
                  </a:cubicBezTo>
                  <a:lnTo>
                    <a:pt x="7740" y="1202"/>
                  </a:lnTo>
                  <a:lnTo>
                    <a:pt x="7548" y="316"/>
                  </a:lnTo>
                  <a:cubicBezTo>
                    <a:pt x="6828" y="383"/>
                    <a:pt x="6094" y="415"/>
                    <a:pt x="5347" y="415"/>
                  </a:cubicBezTo>
                  <a:cubicBezTo>
                    <a:pt x="4955" y="415"/>
                    <a:pt x="4559" y="406"/>
                    <a:pt x="4160" y="389"/>
                  </a:cubicBezTo>
                  <a:cubicBezTo>
                    <a:pt x="3398" y="357"/>
                    <a:pt x="2654" y="286"/>
                    <a:pt x="1922" y="184"/>
                  </a:cubicBezTo>
                  <a:cubicBezTo>
                    <a:pt x="1719" y="155"/>
                    <a:pt x="1516" y="123"/>
                    <a:pt x="1311" y="94"/>
                  </a:cubicBezTo>
                  <a:cubicBezTo>
                    <a:pt x="1241" y="84"/>
                    <a:pt x="1160" y="62"/>
                    <a:pt x="1089" y="52"/>
                  </a:cubicBezTo>
                  <a:cubicBezTo>
                    <a:pt x="987" y="33"/>
                    <a:pt x="897" y="23"/>
                    <a:pt x="794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1444525" y="1456925"/>
              <a:ext cx="188700" cy="69100"/>
            </a:xfrm>
            <a:custGeom>
              <a:avLst/>
              <a:gdLst/>
              <a:ahLst/>
              <a:cxnLst/>
              <a:rect l="l" t="t" r="r" b="b"/>
              <a:pathLst>
                <a:path w="7548" h="2764" extrusionOk="0">
                  <a:moveTo>
                    <a:pt x="794" y="1"/>
                  </a:moveTo>
                  <a:lnTo>
                    <a:pt x="1" y="2525"/>
                  </a:lnTo>
                  <a:cubicBezTo>
                    <a:pt x="636" y="2692"/>
                    <a:pt x="1247" y="2764"/>
                    <a:pt x="1826" y="2764"/>
                  </a:cubicBezTo>
                  <a:cubicBezTo>
                    <a:pt x="5217" y="2764"/>
                    <a:pt x="7548" y="316"/>
                    <a:pt x="7548" y="316"/>
                  </a:cubicBezTo>
                  <a:lnTo>
                    <a:pt x="7535" y="316"/>
                  </a:lnTo>
                  <a:cubicBezTo>
                    <a:pt x="6814" y="383"/>
                    <a:pt x="6084" y="420"/>
                    <a:pt x="5339" y="420"/>
                  </a:cubicBezTo>
                  <a:cubicBezTo>
                    <a:pt x="4950" y="420"/>
                    <a:pt x="4557" y="410"/>
                    <a:pt x="4160" y="389"/>
                  </a:cubicBezTo>
                  <a:cubicBezTo>
                    <a:pt x="3000" y="338"/>
                    <a:pt x="1873" y="206"/>
                    <a:pt x="79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1632900" y="915925"/>
              <a:ext cx="122375" cy="61525"/>
            </a:xfrm>
            <a:custGeom>
              <a:avLst/>
              <a:gdLst/>
              <a:ahLst/>
              <a:cxnLst/>
              <a:rect l="l" t="t" r="r" b="b"/>
              <a:pathLst>
                <a:path w="4895" h="2461" extrusionOk="0">
                  <a:moveTo>
                    <a:pt x="1348" y="0"/>
                  </a:moveTo>
                  <a:cubicBezTo>
                    <a:pt x="671" y="0"/>
                    <a:pt x="133" y="382"/>
                    <a:pt x="74" y="762"/>
                  </a:cubicBezTo>
                  <a:cubicBezTo>
                    <a:pt x="0" y="1221"/>
                    <a:pt x="755" y="1312"/>
                    <a:pt x="1487" y="1526"/>
                  </a:cubicBezTo>
                  <a:cubicBezTo>
                    <a:pt x="2327" y="1776"/>
                    <a:pt x="4061" y="2460"/>
                    <a:pt x="4525" y="2460"/>
                  </a:cubicBezTo>
                  <a:cubicBezTo>
                    <a:pt x="4588" y="2460"/>
                    <a:pt x="4627" y="2448"/>
                    <a:pt x="4638" y="2420"/>
                  </a:cubicBezTo>
                  <a:cubicBezTo>
                    <a:pt x="4894" y="1739"/>
                    <a:pt x="2807" y="306"/>
                    <a:pt x="1770" y="50"/>
                  </a:cubicBezTo>
                  <a:cubicBezTo>
                    <a:pt x="1626" y="16"/>
                    <a:pt x="1484" y="0"/>
                    <a:pt x="134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1890475" y="993525"/>
              <a:ext cx="180575" cy="289900"/>
            </a:xfrm>
            <a:custGeom>
              <a:avLst/>
              <a:gdLst/>
              <a:ahLst/>
              <a:cxnLst/>
              <a:rect l="l" t="t" r="r" b="b"/>
              <a:pathLst>
                <a:path w="7223" h="11596" extrusionOk="0">
                  <a:moveTo>
                    <a:pt x="3199" y="0"/>
                  </a:moveTo>
                  <a:cubicBezTo>
                    <a:pt x="2857" y="0"/>
                    <a:pt x="2514" y="53"/>
                    <a:pt x="2187" y="160"/>
                  </a:cubicBezTo>
                  <a:cubicBezTo>
                    <a:pt x="1352" y="436"/>
                    <a:pt x="652" y="1056"/>
                    <a:pt x="276" y="1849"/>
                  </a:cubicBezTo>
                  <a:lnTo>
                    <a:pt x="0" y="11298"/>
                  </a:lnTo>
                  <a:cubicBezTo>
                    <a:pt x="327" y="11420"/>
                    <a:pt x="661" y="11510"/>
                    <a:pt x="1008" y="11561"/>
                  </a:cubicBezTo>
                  <a:cubicBezTo>
                    <a:pt x="1193" y="11584"/>
                    <a:pt x="1379" y="11595"/>
                    <a:pt x="1565" y="11595"/>
                  </a:cubicBezTo>
                  <a:cubicBezTo>
                    <a:pt x="3019" y="11595"/>
                    <a:pt x="4489" y="10911"/>
                    <a:pt x="5462" y="9801"/>
                  </a:cubicBezTo>
                  <a:cubicBezTo>
                    <a:pt x="6773" y="8286"/>
                    <a:pt x="7222" y="6140"/>
                    <a:pt x="6956" y="4146"/>
                  </a:cubicBezTo>
                  <a:cubicBezTo>
                    <a:pt x="6763" y="2755"/>
                    <a:pt x="6163" y="1310"/>
                    <a:pt x="5013" y="546"/>
                  </a:cubicBezTo>
                  <a:cubicBezTo>
                    <a:pt x="4923" y="485"/>
                    <a:pt x="4830" y="424"/>
                    <a:pt x="4730" y="375"/>
                  </a:cubicBezTo>
                  <a:cubicBezTo>
                    <a:pt x="4260" y="127"/>
                    <a:pt x="3730" y="0"/>
                    <a:pt x="319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1768175" y="645625"/>
              <a:ext cx="212550" cy="345175"/>
            </a:xfrm>
            <a:custGeom>
              <a:avLst/>
              <a:gdLst/>
              <a:ahLst/>
              <a:cxnLst/>
              <a:rect l="l" t="t" r="r" b="b"/>
              <a:pathLst>
                <a:path w="8502" h="13807" extrusionOk="0">
                  <a:moveTo>
                    <a:pt x="316" y="0"/>
                  </a:moveTo>
                  <a:cubicBezTo>
                    <a:pt x="132" y="12"/>
                    <a:pt x="1" y="154"/>
                    <a:pt x="1" y="327"/>
                  </a:cubicBezTo>
                  <a:cubicBezTo>
                    <a:pt x="103" y="5787"/>
                    <a:pt x="3235" y="11067"/>
                    <a:pt x="7984" y="13761"/>
                  </a:cubicBezTo>
                  <a:cubicBezTo>
                    <a:pt x="8031" y="13793"/>
                    <a:pt x="8078" y="13806"/>
                    <a:pt x="8129" y="13806"/>
                  </a:cubicBezTo>
                  <a:cubicBezTo>
                    <a:pt x="8145" y="13806"/>
                    <a:pt x="8161" y="13805"/>
                    <a:pt x="8177" y="13803"/>
                  </a:cubicBezTo>
                  <a:cubicBezTo>
                    <a:pt x="8270" y="13791"/>
                    <a:pt x="8370" y="13742"/>
                    <a:pt x="8421" y="13639"/>
                  </a:cubicBezTo>
                  <a:cubicBezTo>
                    <a:pt x="8502" y="13486"/>
                    <a:pt x="8453" y="13293"/>
                    <a:pt x="8299" y="13212"/>
                  </a:cubicBezTo>
                  <a:cubicBezTo>
                    <a:pt x="3742" y="10618"/>
                    <a:pt x="733" y="5553"/>
                    <a:pt x="643" y="318"/>
                  </a:cubicBezTo>
                  <a:cubicBezTo>
                    <a:pt x="630" y="144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1869350" y="745375"/>
              <a:ext cx="122625" cy="103475"/>
            </a:xfrm>
            <a:custGeom>
              <a:avLst/>
              <a:gdLst/>
              <a:ahLst/>
              <a:cxnLst/>
              <a:rect l="l" t="t" r="r" b="b"/>
              <a:pathLst>
                <a:path w="4905" h="4139" extrusionOk="0">
                  <a:moveTo>
                    <a:pt x="363" y="1"/>
                  </a:moveTo>
                  <a:cubicBezTo>
                    <a:pt x="305" y="1"/>
                    <a:pt x="246" y="17"/>
                    <a:pt x="196" y="50"/>
                  </a:cubicBezTo>
                  <a:cubicBezTo>
                    <a:pt x="42" y="140"/>
                    <a:pt x="1" y="333"/>
                    <a:pt x="93" y="487"/>
                  </a:cubicBezTo>
                  <a:cubicBezTo>
                    <a:pt x="1099" y="2112"/>
                    <a:pt x="2646" y="3406"/>
                    <a:pt x="4426" y="4116"/>
                  </a:cubicBezTo>
                  <a:cubicBezTo>
                    <a:pt x="4477" y="4126"/>
                    <a:pt x="4528" y="4138"/>
                    <a:pt x="4577" y="4138"/>
                  </a:cubicBezTo>
                  <a:cubicBezTo>
                    <a:pt x="4689" y="4126"/>
                    <a:pt x="4792" y="4045"/>
                    <a:pt x="4843" y="3933"/>
                  </a:cubicBezTo>
                  <a:cubicBezTo>
                    <a:pt x="4904" y="3772"/>
                    <a:pt x="4821" y="3589"/>
                    <a:pt x="4660" y="3516"/>
                  </a:cubicBezTo>
                  <a:cubicBezTo>
                    <a:pt x="3003" y="2866"/>
                    <a:pt x="1567" y="1666"/>
                    <a:pt x="633" y="150"/>
                  </a:cubicBezTo>
                  <a:cubicBezTo>
                    <a:pt x="573" y="53"/>
                    <a:pt x="468" y="1"/>
                    <a:pt x="36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1266300" y="616950"/>
              <a:ext cx="446975" cy="226200"/>
            </a:xfrm>
            <a:custGeom>
              <a:avLst/>
              <a:gdLst/>
              <a:ahLst/>
              <a:cxnLst/>
              <a:rect l="l" t="t" r="r" b="b"/>
              <a:pathLst>
                <a:path w="17879" h="9048" extrusionOk="0">
                  <a:moveTo>
                    <a:pt x="17564" y="0"/>
                  </a:moveTo>
                  <a:cubicBezTo>
                    <a:pt x="17391" y="0"/>
                    <a:pt x="17239" y="142"/>
                    <a:pt x="17239" y="315"/>
                  </a:cubicBezTo>
                  <a:cubicBezTo>
                    <a:pt x="17188" y="3417"/>
                    <a:pt x="15409" y="6375"/>
                    <a:pt x="12683" y="7859"/>
                  </a:cubicBezTo>
                  <a:cubicBezTo>
                    <a:pt x="12319" y="8062"/>
                    <a:pt x="11573" y="8413"/>
                    <a:pt x="10828" y="8413"/>
                  </a:cubicBezTo>
                  <a:cubicBezTo>
                    <a:pt x="10488" y="8413"/>
                    <a:pt x="10147" y="8340"/>
                    <a:pt x="9844" y="8145"/>
                  </a:cubicBezTo>
                  <a:cubicBezTo>
                    <a:pt x="9256" y="7769"/>
                    <a:pt x="8919" y="6986"/>
                    <a:pt x="8990" y="6131"/>
                  </a:cubicBezTo>
                  <a:cubicBezTo>
                    <a:pt x="9051" y="5297"/>
                    <a:pt x="9468" y="4494"/>
                    <a:pt x="9856" y="3822"/>
                  </a:cubicBezTo>
                  <a:cubicBezTo>
                    <a:pt x="9937" y="3681"/>
                    <a:pt x="9895" y="3498"/>
                    <a:pt x="9763" y="3405"/>
                  </a:cubicBezTo>
                  <a:cubicBezTo>
                    <a:pt x="9709" y="3364"/>
                    <a:pt x="9646" y="3345"/>
                    <a:pt x="9584" y="3345"/>
                  </a:cubicBezTo>
                  <a:cubicBezTo>
                    <a:pt x="9493" y="3345"/>
                    <a:pt x="9402" y="3384"/>
                    <a:pt x="9336" y="3456"/>
                  </a:cubicBezTo>
                  <a:cubicBezTo>
                    <a:pt x="8087" y="4930"/>
                    <a:pt x="6256" y="5897"/>
                    <a:pt x="4323" y="6102"/>
                  </a:cubicBezTo>
                  <a:cubicBezTo>
                    <a:pt x="4092" y="6128"/>
                    <a:pt x="3872" y="6141"/>
                    <a:pt x="3662" y="6141"/>
                  </a:cubicBezTo>
                  <a:cubicBezTo>
                    <a:pt x="2890" y="6141"/>
                    <a:pt x="2259" y="5965"/>
                    <a:pt x="1780" y="5614"/>
                  </a:cubicBezTo>
                  <a:cubicBezTo>
                    <a:pt x="1140" y="5155"/>
                    <a:pt x="742" y="4188"/>
                    <a:pt x="1160" y="3488"/>
                  </a:cubicBezTo>
                  <a:cubicBezTo>
                    <a:pt x="1252" y="3334"/>
                    <a:pt x="1201" y="3141"/>
                    <a:pt x="1047" y="3061"/>
                  </a:cubicBezTo>
                  <a:cubicBezTo>
                    <a:pt x="996" y="3029"/>
                    <a:pt x="940" y="3015"/>
                    <a:pt x="885" y="3015"/>
                  </a:cubicBezTo>
                  <a:cubicBezTo>
                    <a:pt x="777" y="3015"/>
                    <a:pt x="672" y="3071"/>
                    <a:pt x="610" y="3173"/>
                  </a:cubicBezTo>
                  <a:cubicBezTo>
                    <a:pt x="0" y="4198"/>
                    <a:pt x="549" y="5511"/>
                    <a:pt x="1404" y="6122"/>
                  </a:cubicBezTo>
                  <a:cubicBezTo>
                    <a:pt x="2000" y="6563"/>
                    <a:pt x="2774" y="6780"/>
                    <a:pt x="3694" y="6780"/>
                  </a:cubicBezTo>
                  <a:cubicBezTo>
                    <a:pt x="3919" y="6780"/>
                    <a:pt x="4152" y="6767"/>
                    <a:pt x="4394" y="6742"/>
                  </a:cubicBezTo>
                  <a:cubicBezTo>
                    <a:pt x="5909" y="6578"/>
                    <a:pt x="7364" y="5980"/>
                    <a:pt x="8575" y="5053"/>
                  </a:cubicBezTo>
                  <a:lnTo>
                    <a:pt x="8575" y="5053"/>
                  </a:lnTo>
                  <a:cubicBezTo>
                    <a:pt x="8462" y="5389"/>
                    <a:pt x="8379" y="5736"/>
                    <a:pt x="8360" y="6090"/>
                  </a:cubicBezTo>
                  <a:cubicBezTo>
                    <a:pt x="8270" y="7169"/>
                    <a:pt x="8716" y="8186"/>
                    <a:pt x="9500" y="8684"/>
                  </a:cubicBezTo>
                  <a:cubicBezTo>
                    <a:pt x="9876" y="8928"/>
                    <a:pt x="10331" y="9047"/>
                    <a:pt x="10832" y="9047"/>
                  </a:cubicBezTo>
                  <a:cubicBezTo>
                    <a:pt x="10938" y="9047"/>
                    <a:pt x="11047" y="9042"/>
                    <a:pt x="11157" y="9031"/>
                  </a:cubicBezTo>
                  <a:cubicBezTo>
                    <a:pt x="11726" y="8970"/>
                    <a:pt x="12358" y="8765"/>
                    <a:pt x="12988" y="8421"/>
                  </a:cubicBezTo>
                  <a:cubicBezTo>
                    <a:pt x="15907" y="6822"/>
                    <a:pt x="17828" y="3649"/>
                    <a:pt x="17879" y="325"/>
                  </a:cubicBezTo>
                  <a:cubicBezTo>
                    <a:pt x="17879" y="151"/>
                    <a:pt x="17737" y="10"/>
                    <a:pt x="17564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1021975" y="856975"/>
              <a:ext cx="225800" cy="575350"/>
            </a:xfrm>
            <a:custGeom>
              <a:avLst/>
              <a:gdLst/>
              <a:ahLst/>
              <a:cxnLst/>
              <a:rect l="l" t="t" r="r" b="b"/>
              <a:pathLst>
                <a:path w="9032" h="23014" extrusionOk="0">
                  <a:moveTo>
                    <a:pt x="5136" y="0"/>
                  </a:moveTo>
                  <a:cubicBezTo>
                    <a:pt x="3673" y="0"/>
                    <a:pt x="2230" y="711"/>
                    <a:pt x="1362" y="1890"/>
                  </a:cubicBezTo>
                  <a:cubicBezTo>
                    <a:pt x="386" y="3201"/>
                    <a:pt x="183" y="5022"/>
                    <a:pt x="823" y="6518"/>
                  </a:cubicBezTo>
                  <a:cubicBezTo>
                    <a:pt x="1333" y="7687"/>
                    <a:pt x="2339" y="8612"/>
                    <a:pt x="3520" y="9049"/>
                  </a:cubicBezTo>
                  <a:cubicBezTo>
                    <a:pt x="2827" y="9335"/>
                    <a:pt x="2146" y="9681"/>
                    <a:pt x="1545" y="10179"/>
                  </a:cubicBezTo>
                  <a:cubicBezTo>
                    <a:pt x="550" y="11002"/>
                    <a:pt x="0" y="12151"/>
                    <a:pt x="71" y="13230"/>
                  </a:cubicBezTo>
                  <a:cubicBezTo>
                    <a:pt x="164" y="14490"/>
                    <a:pt x="1128" y="15681"/>
                    <a:pt x="2522" y="16281"/>
                  </a:cubicBezTo>
                  <a:cubicBezTo>
                    <a:pt x="3569" y="16728"/>
                    <a:pt x="4728" y="16840"/>
                    <a:pt x="5797" y="16891"/>
                  </a:cubicBezTo>
                  <a:cubicBezTo>
                    <a:pt x="5319" y="17704"/>
                    <a:pt x="5033" y="18468"/>
                    <a:pt x="4943" y="19210"/>
                  </a:cubicBezTo>
                  <a:cubicBezTo>
                    <a:pt x="4789" y="20338"/>
                    <a:pt x="5116" y="21446"/>
                    <a:pt x="5797" y="22168"/>
                  </a:cubicBezTo>
                  <a:cubicBezTo>
                    <a:pt x="6311" y="22719"/>
                    <a:pt x="7049" y="23013"/>
                    <a:pt x="7757" y="23013"/>
                  </a:cubicBezTo>
                  <a:cubicBezTo>
                    <a:pt x="7833" y="23013"/>
                    <a:pt x="7909" y="23010"/>
                    <a:pt x="7984" y="23003"/>
                  </a:cubicBezTo>
                  <a:cubicBezTo>
                    <a:pt x="8279" y="22971"/>
                    <a:pt x="8563" y="22891"/>
                    <a:pt x="8829" y="22749"/>
                  </a:cubicBezTo>
                  <a:cubicBezTo>
                    <a:pt x="8980" y="22666"/>
                    <a:pt x="9031" y="22473"/>
                    <a:pt x="8951" y="22322"/>
                  </a:cubicBezTo>
                  <a:cubicBezTo>
                    <a:pt x="8894" y="22210"/>
                    <a:pt x="8786" y="22151"/>
                    <a:pt x="8675" y="22151"/>
                  </a:cubicBezTo>
                  <a:cubicBezTo>
                    <a:pt x="8624" y="22151"/>
                    <a:pt x="8572" y="22164"/>
                    <a:pt x="8524" y="22190"/>
                  </a:cubicBezTo>
                  <a:cubicBezTo>
                    <a:pt x="8286" y="22319"/>
                    <a:pt x="8015" y="22381"/>
                    <a:pt x="7737" y="22381"/>
                  </a:cubicBezTo>
                  <a:cubicBezTo>
                    <a:pt x="7205" y="22381"/>
                    <a:pt x="6648" y="22153"/>
                    <a:pt x="6254" y="21731"/>
                  </a:cubicBezTo>
                  <a:cubicBezTo>
                    <a:pt x="5704" y="21153"/>
                    <a:pt x="5451" y="20238"/>
                    <a:pt x="5573" y="19291"/>
                  </a:cubicBezTo>
                  <a:cubicBezTo>
                    <a:pt x="5675" y="18507"/>
                    <a:pt x="6010" y="17685"/>
                    <a:pt x="6620" y="16769"/>
                  </a:cubicBezTo>
                  <a:cubicBezTo>
                    <a:pt x="6681" y="16667"/>
                    <a:pt x="6693" y="16545"/>
                    <a:pt x="6632" y="16442"/>
                  </a:cubicBezTo>
                  <a:cubicBezTo>
                    <a:pt x="6581" y="16342"/>
                    <a:pt x="6478" y="16281"/>
                    <a:pt x="6366" y="16271"/>
                  </a:cubicBezTo>
                  <a:cubicBezTo>
                    <a:pt x="5145" y="16230"/>
                    <a:pt x="3896" y="16179"/>
                    <a:pt x="2775" y="15700"/>
                  </a:cubicBezTo>
                  <a:cubicBezTo>
                    <a:pt x="1597" y="15193"/>
                    <a:pt x="784" y="14206"/>
                    <a:pt x="713" y="13179"/>
                  </a:cubicBezTo>
                  <a:cubicBezTo>
                    <a:pt x="652" y="12305"/>
                    <a:pt x="1108" y="11368"/>
                    <a:pt x="1953" y="10667"/>
                  </a:cubicBezTo>
                  <a:cubicBezTo>
                    <a:pt x="2746" y="10006"/>
                    <a:pt x="3752" y="9620"/>
                    <a:pt x="4709" y="9283"/>
                  </a:cubicBezTo>
                  <a:cubicBezTo>
                    <a:pt x="4850" y="9232"/>
                    <a:pt x="4933" y="9100"/>
                    <a:pt x="4923" y="8949"/>
                  </a:cubicBezTo>
                  <a:cubicBezTo>
                    <a:pt x="4901" y="8805"/>
                    <a:pt x="4789" y="8683"/>
                    <a:pt x="4638" y="8673"/>
                  </a:cubicBezTo>
                  <a:cubicBezTo>
                    <a:pt x="3244" y="8510"/>
                    <a:pt x="1972" y="7565"/>
                    <a:pt x="1414" y="6274"/>
                  </a:cubicBezTo>
                  <a:cubicBezTo>
                    <a:pt x="855" y="4971"/>
                    <a:pt x="1028" y="3406"/>
                    <a:pt x="1872" y="2266"/>
                  </a:cubicBezTo>
                  <a:cubicBezTo>
                    <a:pt x="2622" y="1251"/>
                    <a:pt x="3876" y="637"/>
                    <a:pt x="5142" y="637"/>
                  </a:cubicBezTo>
                  <a:cubicBezTo>
                    <a:pt x="5283" y="637"/>
                    <a:pt x="5423" y="645"/>
                    <a:pt x="5563" y="660"/>
                  </a:cubicBezTo>
                  <a:cubicBezTo>
                    <a:pt x="5575" y="662"/>
                    <a:pt x="5587" y="662"/>
                    <a:pt x="5599" y="662"/>
                  </a:cubicBezTo>
                  <a:cubicBezTo>
                    <a:pt x="5757" y="662"/>
                    <a:pt x="5889" y="545"/>
                    <a:pt x="5909" y="384"/>
                  </a:cubicBezTo>
                  <a:cubicBezTo>
                    <a:pt x="5929" y="211"/>
                    <a:pt x="5807" y="50"/>
                    <a:pt x="5634" y="28"/>
                  </a:cubicBezTo>
                  <a:cubicBezTo>
                    <a:pt x="5468" y="9"/>
                    <a:pt x="5302" y="0"/>
                    <a:pt x="513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1516475" y="807625"/>
              <a:ext cx="389500" cy="217625"/>
            </a:xfrm>
            <a:custGeom>
              <a:avLst/>
              <a:gdLst/>
              <a:ahLst/>
              <a:cxnLst/>
              <a:rect l="l" t="t" r="r" b="b"/>
              <a:pathLst>
                <a:path w="15580" h="8705" extrusionOk="0">
                  <a:moveTo>
                    <a:pt x="8675" y="1"/>
                  </a:moveTo>
                  <a:cubicBezTo>
                    <a:pt x="6937" y="2451"/>
                    <a:pt x="4374" y="4301"/>
                    <a:pt x="1497" y="5175"/>
                  </a:cubicBezTo>
                  <a:cubicBezTo>
                    <a:pt x="1018" y="5319"/>
                    <a:pt x="508" y="5441"/>
                    <a:pt x="0" y="5470"/>
                  </a:cubicBezTo>
                  <a:cubicBezTo>
                    <a:pt x="83" y="5472"/>
                    <a:pt x="164" y="5473"/>
                    <a:pt x="245" y="5473"/>
                  </a:cubicBezTo>
                  <a:cubicBezTo>
                    <a:pt x="5314" y="5473"/>
                    <a:pt x="7965" y="2063"/>
                    <a:pt x="7965" y="2063"/>
                  </a:cubicBezTo>
                  <a:cubicBezTo>
                    <a:pt x="10078" y="8104"/>
                    <a:pt x="15580" y="8704"/>
                    <a:pt x="15580" y="8704"/>
                  </a:cubicBezTo>
                  <a:cubicBezTo>
                    <a:pt x="13710" y="7770"/>
                    <a:pt x="8970" y="4870"/>
                    <a:pt x="86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1206075" y="839900"/>
              <a:ext cx="240000" cy="100725"/>
            </a:xfrm>
            <a:custGeom>
              <a:avLst/>
              <a:gdLst/>
              <a:ahLst/>
              <a:cxnLst/>
              <a:rect l="l" t="t" r="r" b="b"/>
              <a:pathLst>
                <a:path w="9600" h="4029" extrusionOk="0">
                  <a:moveTo>
                    <a:pt x="9600" y="1"/>
                  </a:moveTo>
                  <a:cubicBezTo>
                    <a:pt x="7670" y="1878"/>
                    <a:pt x="4981" y="2946"/>
                    <a:pt x="2284" y="2946"/>
                  </a:cubicBezTo>
                  <a:cubicBezTo>
                    <a:pt x="1769" y="2946"/>
                    <a:pt x="1253" y="2907"/>
                    <a:pt x="742" y="2827"/>
                  </a:cubicBezTo>
                  <a:cubicBezTo>
                    <a:pt x="498" y="2786"/>
                    <a:pt x="244" y="2737"/>
                    <a:pt x="0" y="2664"/>
                  </a:cubicBezTo>
                  <a:lnTo>
                    <a:pt x="0" y="2664"/>
                  </a:lnTo>
                  <a:cubicBezTo>
                    <a:pt x="0" y="2664"/>
                    <a:pt x="1121" y="4029"/>
                    <a:pt x="4037" y="4029"/>
                  </a:cubicBezTo>
                  <a:cubicBezTo>
                    <a:pt x="4325" y="4029"/>
                    <a:pt x="4630" y="4016"/>
                    <a:pt x="4953" y="3987"/>
                  </a:cubicBezTo>
                  <a:cubicBezTo>
                    <a:pt x="7432" y="3774"/>
                    <a:pt x="8704" y="1944"/>
                    <a:pt x="9253" y="833"/>
                  </a:cubicBezTo>
                  <a:cubicBezTo>
                    <a:pt x="9253" y="833"/>
                    <a:pt x="9263" y="833"/>
                    <a:pt x="9253" y="823"/>
                  </a:cubicBezTo>
                  <a:cubicBezTo>
                    <a:pt x="9324" y="540"/>
                    <a:pt x="9436" y="255"/>
                    <a:pt x="960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1437400" y="839900"/>
              <a:ext cx="8675" cy="20600"/>
            </a:xfrm>
            <a:custGeom>
              <a:avLst/>
              <a:gdLst/>
              <a:ahLst/>
              <a:cxnLst/>
              <a:rect l="l" t="t" r="r" b="b"/>
              <a:pathLst>
                <a:path w="347" h="824" extrusionOk="0">
                  <a:moveTo>
                    <a:pt x="347" y="1"/>
                  </a:moveTo>
                  <a:lnTo>
                    <a:pt x="347" y="1"/>
                  </a:lnTo>
                  <a:cubicBezTo>
                    <a:pt x="183" y="255"/>
                    <a:pt x="71" y="540"/>
                    <a:pt x="0" y="823"/>
                  </a:cubicBezTo>
                  <a:cubicBezTo>
                    <a:pt x="235" y="377"/>
                    <a:pt x="337" y="52"/>
                    <a:pt x="347" y="1"/>
                  </a:cubicBezTo>
                  <a:close/>
                </a:path>
              </a:pathLst>
            </a:custGeom>
            <a:solidFill>
              <a:srgbClr val="CE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1256650" y="888850"/>
              <a:ext cx="123025" cy="48350"/>
            </a:xfrm>
            <a:custGeom>
              <a:avLst/>
              <a:gdLst/>
              <a:ahLst/>
              <a:cxnLst/>
              <a:rect l="l" t="t" r="r" b="b"/>
              <a:pathLst>
                <a:path w="4921" h="1934" extrusionOk="0">
                  <a:moveTo>
                    <a:pt x="3484" y="1"/>
                  </a:moveTo>
                  <a:cubicBezTo>
                    <a:pt x="3442" y="1"/>
                    <a:pt x="3400" y="2"/>
                    <a:pt x="3357" y="5"/>
                  </a:cubicBezTo>
                  <a:cubicBezTo>
                    <a:pt x="2288" y="86"/>
                    <a:pt x="1" y="1155"/>
                    <a:pt x="142" y="1865"/>
                  </a:cubicBezTo>
                  <a:cubicBezTo>
                    <a:pt x="150" y="1914"/>
                    <a:pt x="245" y="1934"/>
                    <a:pt x="400" y="1934"/>
                  </a:cubicBezTo>
                  <a:cubicBezTo>
                    <a:pt x="1021" y="1934"/>
                    <a:pt x="2606" y="1609"/>
                    <a:pt x="3396" y="1511"/>
                  </a:cubicBezTo>
                  <a:cubicBezTo>
                    <a:pt x="4150" y="1428"/>
                    <a:pt x="4902" y="1450"/>
                    <a:pt x="4911" y="991"/>
                  </a:cubicBezTo>
                  <a:cubicBezTo>
                    <a:pt x="4921" y="557"/>
                    <a:pt x="4313" y="1"/>
                    <a:pt x="348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1434900" y="1217425"/>
              <a:ext cx="159400" cy="45275"/>
            </a:xfrm>
            <a:custGeom>
              <a:avLst/>
              <a:gdLst/>
              <a:ahLst/>
              <a:cxnLst/>
              <a:rect l="l" t="t" r="r" b="b"/>
              <a:pathLst>
                <a:path w="6376" h="1811" extrusionOk="0">
                  <a:moveTo>
                    <a:pt x="6016" y="0"/>
                  </a:moveTo>
                  <a:cubicBezTo>
                    <a:pt x="5945" y="0"/>
                    <a:pt x="5874" y="24"/>
                    <a:pt x="5817" y="72"/>
                  </a:cubicBezTo>
                  <a:cubicBezTo>
                    <a:pt x="5094" y="694"/>
                    <a:pt x="4189" y="1080"/>
                    <a:pt x="3244" y="1150"/>
                  </a:cubicBezTo>
                  <a:cubicBezTo>
                    <a:pt x="3101" y="1165"/>
                    <a:pt x="2957" y="1172"/>
                    <a:pt x="2813" y="1172"/>
                  </a:cubicBezTo>
                  <a:cubicBezTo>
                    <a:pt x="2013" y="1172"/>
                    <a:pt x="1206" y="955"/>
                    <a:pt x="518" y="550"/>
                  </a:cubicBezTo>
                  <a:cubicBezTo>
                    <a:pt x="467" y="520"/>
                    <a:pt x="411" y="505"/>
                    <a:pt x="356" y="505"/>
                  </a:cubicBezTo>
                  <a:cubicBezTo>
                    <a:pt x="248" y="505"/>
                    <a:pt x="144" y="562"/>
                    <a:pt x="90" y="662"/>
                  </a:cubicBezTo>
                  <a:cubicBezTo>
                    <a:pt x="0" y="816"/>
                    <a:pt x="49" y="1009"/>
                    <a:pt x="203" y="1099"/>
                  </a:cubicBezTo>
                  <a:cubicBezTo>
                    <a:pt x="1002" y="1565"/>
                    <a:pt x="1930" y="1811"/>
                    <a:pt x="2864" y="1811"/>
                  </a:cubicBezTo>
                  <a:cubicBezTo>
                    <a:pt x="3011" y="1811"/>
                    <a:pt x="3158" y="1805"/>
                    <a:pt x="3305" y="1792"/>
                  </a:cubicBezTo>
                  <a:cubicBezTo>
                    <a:pt x="3315" y="1792"/>
                    <a:pt x="3324" y="1792"/>
                    <a:pt x="3334" y="1780"/>
                  </a:cubicBezTo>
                  <a:cubicBezTo>
                    <a:pt x="4394" y="1680"/>
                    <a:pt x="5419" y="1253"/>
                    <a:pt x="6224" y="560"/>
                  </a:cubicBezTo>
                  <a:cubicBezTo>
                    <a:pt x="6366" y="450"/>
                    <a:pt x="6375" y="245"/>
                    <a:pt x="6263" y="113"/>
                  </a:cubicBezTo>
                  <a:cubicBezTo>
                    <a:pt x="6200" y="39"/>
                    <a:pt x="6108" y="0"/>
                    <a:pt x="6016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2502175" y="858350"/>
              <a:ext cx="222500" cy="339525"/>
            </a:xfrm>
            <a:custGeom>
              <a:avLst/>
              <a:gdLst/>
              <a:ahLst/>
              <a:cxnLst/>
              <a:rect l="l" t="t" r="r" b="b"/>
              <a:pathLst>
                <a:path w="8900" h="13581" extrusionOk="0">
                  <a:moveTo>
                    <a:pt x="2674" y="0"/>
                  </a:moveTo>
                  <a:cubicBezTo>
                    <a:pt x="1703" y="0"/>
                    <a:pt x="1" y="1682"/>
                    <a:pt x="1" y="1682"/>
                  </a:cubicBezTo>
                  <a:cubicBezTo>
                    <a:pt x="1558" y="2323"/>
                    <a:pt x="2818" y="3768"/>
                    <a:pt x="2901" y="4877"/>
                  </a:cubicBezTo>
                  <a:cubicBezTo>
                    <a:pt x="2981" y="5872"/>
                    <a:pt x="2349" y="6467"/>
                    <a:pt x="1468" y="6467"/>
                  </a:cubicBezTo>
                  <a:cubicBezTo>
                    <a:pt x="1126" y="6467"/>
                    <a:pt x="747" y="6377"/>
                    <a:pt x="357" y="6187"/>
                  </a:cubicBezTo>
                  <a:lnTo>
                    <a:pt x="357" y="6187"/>
                  </a:lnTo>
                  <a:cubicBezTo>
                    <a:pt x="1892" y="7845"/>
                    <a:pt x="3643" y="10632"/>
                    <a:pt x="1863" y="13580"/>
                  </a:cubicBezTo>
                  <a:cubicBezTo>
                    <a:pt x="2098" y="13458"/>
                    <a:pt x="2320" y="13307"/>
                    <a:pt x="2534" y="13134"/>
                  </a:cubicBezTo>
                  <a:lnTo>
                    <a:pt x="4111" y="11852"/>
                  </a:lnTo>
                  <a:cubicBezTo>
                    <a:pt x="4253" y="11913"/>
                    <a:pt x="4404" y="11955"/>
                    <a:pt x="4558" y="11984"/>
                  </a:cubicBezTo>
                  <a:cubicBezTo>
                    <a:pt x="4636" y="11994"/>
                    <a:pt x="4715" y="11999"/>
                    <a:pt x="4794" y="11999"/>
                  </a:cubicBezTo>
                  <a:cubicBezTo>
                    <a:pt x="5043" y="11999"/>
                    <a:pt x="5295" y="11948"/>
                    <a:pt x="5534" y="11833"/>
                  </a:cubicBezTo>
                  <a:cubicBezTo>
                    <a:pt x="6674" y="11313"/>
                    <a:pt x="7650" y="10500"/>
                    <a:pt x="8361" y="9463"/>
                  </a:cubicBezTo>
                  <a:cubicBezTo>
                    <a:pt x="8900" y="8669"/>
                    <a:pt x="8707" y="7581"/>
                    <a:pt x="7904" y="7032"/>
                  </a:cubicBezTo>
                  <a:cubicBezTo>
                    <a:pt x="7741" y="6919"/>
                    <a:pt x="7567" y="6839"/>
                    <a:pt x="7384" y="6797"/>
                  </a:cubicBezTo>
                  <a:cubicBezTo>
                    <a:pt x="7619" y="6209"/>
                    <a:pt x="7760" y="5587"/>
                    <a:pt x="7833" y="4947"/>
                  </a:cubicBezTo>
                  <a:cubicBezTo>
                    <a:pt x="7924" y="3991"/>
                    <a:pt x="7223" y="3126"/>
                    <a:pt x="6257" y="3036"/>
                  </a:cubicBezTo>
                  <a:lnTo>
                    <a:pt x="6235" y="3036"/>
                  </a:lnTo>
                  <a:lnTo>
                    <a:pt x="6235" y="2802"/>
                  </a:lnTo>
                  <a:cubicBezTo>
                    <a:pt x="6197" y="1859"/>
                    <a:pt x="5432" y="1121"/>
                    <a:pt x="4498" y="1121"/>
                  </a:cubicBezTo>
                  <a:cubicBezTo>
                    <a:pt x="4474" y="1121"/>
                    <a:pt x="4450" y="1122"/>
                    <a:pt x="4426" y="1123"/>
                  </a:cubicBezTo>
                  <a:cubicBezTo>
                    <a:pt x="4355" y="1123"/>
                    <a:pt x="4294" y="1132"/>
                    <a:pt x="4221" y="1132"/>
                  </a:cubicBezTo>
                  <a:cubicBezTo>
                    <a:pt x="4009" y="522"/>
                    <a:pt x="3450" y="66"/>
                    <a:pt x="2757" y="5"/>
                  </a:cubicBezTo>
                  <a:cubicBezTo>
                    <a:pt x="2730" y="2"/>
                    <a:pt x="2702" y="0"/>
                    <a:pt x="2674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2343050" y="891750"/>
              <a:ext cx="250200" cy="318375"/>
            </a:xfrm>
            <a:custGeom>
              <a:avLst/>
              <a:gdLst/>
              <a:ahLst/>
              <a:cxnLst/>
              <a:rect l="l" t="t" r="r" b="b"/>
              <a:pathLst>
                <a:path w="10008" h="12735" extrusionOk="0">
                  <a:moveTo>
                    <a:pt x="4752" y="1"/>
                  </a:moveTo>
                  <a:cubicBezTo>
                    <a:pt x="4008" y="1"/>
                    <a:pt x="3265" y="239"/>
                    <a:pt x="2605" y="824"/>
                  </a:cubicBezTo>
                  <a:cubicBezTo>
                    <a:pt x="0" y="3133"/>
                    <a:pt x="447" y="6521"/>
                    <a:pt x="447" y="6521"/>
                  </a:cubicBezTo>
                  <a:cubicBezTo>
                    <a:pt x="437" y="7465"/>
                    <a:pt x="742" y="8412"/>
                    <a:pt x="1384" y="9206"/>
                  </a:cubicBezTo>
                  <a:lnTo>
                    <a:pt x="3000" y="11187"/>
                  </a:lnTo>
                  <a:cubicBezTo>
                    <a:pt x="3826" y="12204"/>
                    <a:pt x="5037" y="12735"/>
                    <a:pt x="6260" y="12735"/>
                  </a:cubicBezTo>
                  <a:cubicBezTo>
                    <a:pt x="6933" y="12735"/>
                    <a:pt x="7610" y="12574"/>
                    <a:pt x="8228" y="12244"/>
                  </a:cubicBezTo>
                  <a:cubicBezTo>
                    <a:pt x="10008" y="9296"/>
                    <a:pt x="8257" y="6509"/>
                    <a:pt x="6722" y="4851"/>
                  </a:cubicBezTo>
                  <a:lnTo>
                    <a:pt x="6722" y="4851"/>
                  </a:lnTo>
                  <a:cubicBezTo>
                    <a:pt x="7112" y="5041"/>
                    <a:pt x="7491" y="5131"/>
                    <a:pt x="7833" y="5131"/>
                  </a:cubicBezTo>
                  <a:cubicBezTo>
                    <a:pt x="8714" y="5131"/>
                    <a:pt x="9346" y="4536"/>
                    <a:pt x="9266" y="3541"/>
                  </a:cubicBezTo>
                  <a:cubicBezTo>
                    <a:pt x="9183" y="2432"/>
                    <a:pt x="7923" y="987"/>
                    <a:pt x="6366" y="346"/>
                  </a:cubicBezTo>
                  <a:cubicBezTo>
                    <a:pt x="5848" y="130"/>
                    <a:pt x="5299" y="1"/>
                    <a:pt x="47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1589200" y="1044800"/>
              <a:ext cx="950650" cy="726625"/>
            </a:xfrm>
            <a:custGeom>
              <a:avLst/>
              <a:gdLst/>
              <a:ahLst/>
              <a:cxnLst/>
              <a:rect l="l" t="t" r="r" b="b"/>
              <a:pathLst>
                <a:path w="38026" h="29065" extrusionOk="0">
                  <a:moveTo>
                    <a:pt x="29830" y="1"/>
                  </a:moveTo>
                  <a:lnTo>
                    <a:pt x="26127" y="4099"/>
                  </a:lnTo>
                  <a:cubicBezTo>
                    <a:pt x="20899" y="9876"/>
                    <a:pt x="14299" y="14443"/>
                    <a:pt x="7047" y="17289"/>
                  </a:cubicBezTo>
                  <a:lnTo>
                    <a:pt x="4241" y="18399"/>
                  </a:lnTo>
                  <a:cubicBezTo>
                    <a:pt x="1404" y="19517"/>
                    <a:pt x="1" y="22720"/>
                    <a:pt x="1119" y="25558"/>
                  </a:cubicBezTo>
                  <a:cubicBezTo>
                    <a:pt x="1976" y="27732"/>
                    <a:pt x="4059" y="29065"/>
                    <a:pt x="6262" y="29065"/>
                  </a:cubicBezTo>
                  <a:cubicBezTo>
                    <a:pt x="6933" y="29065"/>
                    <a:pt x="7615" y="28941"/>
                    <a:pt x="8278" y="28680"/>
                  </a:cubicBezTo>
                  <a:lnTo>
                    <a:pt x="11097" y="27572"/>
                  </a:lnTo>
                  <a:cubicBezTo>
                    <a:pt x="19923" y="24094"/>
                    <a:pt x="27958" y="18541"/>
                    <a:pt x="34323" y="11504"/>
                  </a:cubicBezTo>
                  <a:lnTo>
                    <a:pt x="38026" y="7404"/>
                  </a:lnTo>
                  <a:lnTo>
                    <a:pt x="2983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1414500" y="1089325"/>
              <a:ext cx="80400" cy="77750"/>
            </a:xfrm>
            <a:custGeom>
              <a:avLst/>
              <a:gdLst/>
              <a:ahLst/>
              <a:cxnLst/>
              <a:rect l="l" t="t" r="r" b="b"/>
              <a:pathLst>
                <a:path w="3216" h="3110" extrusionOk="0">
                  <a:moveTo>
                    <a:pt x="1585" y="0"/>
                  </a:moveTo>
                  <a:cubicBezTo>
                    <a:pt x="920" y="0"/>
                    <a:pt x="370" y="401"/>
                    <a:pt x="155" y="1058"/>
                  </a:cubicBezTo>
                  <a:cubicBezTo>
                    <a:pt x="1" y="1505"/>
                    <a:pt x="23" y="1993"/>
                    <a:pt x="245" y="2369"/>
                  </a:cubicBezTo>
                  <a:cubicBezTo>
                    <a:pt x="510" y="2842"/>
                    <a:pt x="1034" y="3109"/>
                    <a:pt x="1567" y="3109"/>
                  </a:cubicBezTo>
                  <a:cubicBezTo>
                    <a:pt x="1732" y="3109"/>
                    <a:pt x="1897" y="3084"/>
                    <a:pt x="2056" y="3031"/>
                  </a:cubicBezTo>
                  <a:cubicBezTo>
                    <a:pt x="2696" y="2816"/>
                    <a:pt x="3164" y="2145"/>
                    <a:pt x="3196" y="1454"/>
                  </a:cubicBezTo>
                  <a:cubicBezTo>
                    <a:pt x="3215" y="692"/>
                    <a:pt x="2544" y="143"/>
                    <a:pt x="1853" y="21"/>
                  </a:cubicBezTo>
                  <a:cubicBezTo>
                    <a:pt x="1762" y="7"/>
                    <a:pt x="1673" y="0"/>
                    <a:pt x="1585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1568450" y="1021175"/>
              <a:ext cx="179600" cy="91425"/>
            </a:xfrm>
            <a:custGeom>
              <a:avLst/>
              <a:gdLst/>
              <a:ahLst/>
              <a:cxnLst/>
              <a:rect l="l" t="t" r="r" b="b"/>
              <a:pathLst>
                <a:path w="7184" h="3657" extrusionOk="0">
                  <a:moveTo>
                    <a:pt x="3826" y="0"/>
                  </a:moveTo>
                  <a:cubicBezTo>
                    <a:pt x="2569" y="0"/>
                    <a:pt x="1216" y="688"/>
                    <a:pt x="343" y="1912"/>
                  </a:cubicBezTo>
                  <a:cubicBezTo>
                    <a:pt x="0" y="2417"/>
                    <a:pt x="363" y="2997"/>
                    <a:pt x="798" y="2997"/>
                  </a:cubicBezTo>
                  <a:cubicBezTo>
                    <a:pt x="934" y="2997"/>
                    <a:pt x="1076" y="2941"/>
                    <a:pt x="1207" y="2808"/>
                  </a:cubicBezTo>
                  <a:cubicBezTo>
                    <a:pt x="1799" y="2234"/>
                    <a:pt x="2711" y="1916"/>
                    <a:pt x="3603" y="1916"/>
                  </a:cubicBezTo>
                  <a:cubicBezTo>
                    <a:pt x="4640" y="1916"/>
                    <a:pt x="5649" y="2345"/>
                    <a:pt x="6098" y="3296"/>
                  </a:cubicBezTo>
                  <a:cubicBezTo>
                    <a:pt x="6214" y="3547"/>
                    <a:pt x="6407" y="3657"/>
                    <a:pt x="6593" y="3657"/>
                  </a:cubicBezTo>
                  <a:cubicBezTo>
                    <a:pt x="6897" y="3657"/>
                    <a:pt x="7183" y="3366"/>
                    <a:pt x="7094" y="2918"/>
                  </a:cubicBezTo>
                  <a:cubicBezTo>
                    <a:pt x="6750" y="1078"/>
                    <a:pt x="5568" y="72"/>
                    <a:pt x="3911" y="1"/>
                  </a:cubicBezTo>
                  <a:cubicBezTo>
                    <a:pt x="3883" y="1"/>
                    <a:pt x="3855" y="0"/>
                    <a:pt x="38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1229900" y="1000025"/>
              <a:ext cx="180925" cy="85700"/>
            </a:xfrm>
            <a:custGeom>
              <a:avLst/>
              <a:gdLst/>
              <a:ahLst/>
              <a:cxnLst/>
              <a:rect l="l" t="t" r="r" b="b"/>
              <a:pathLst>
                <a:path w="7237" h="3428" extrusionOk="0">
                  <a:moveTo>
                    <a:pt x="3325" y="1"/>
                  </a:moveTo>
                  <a:cubicBezTo>
                    <a:pt x="1853" y="1"/>
                    <a:pt x="707" y="869"/>
                    <a:pt x="165" y="2453"/>
                  </a:cubicBezTo>
                  <a:cubicBezTo>
                    <a:pt x="0" y="2920"/>
                    <a:pt x="309" y="3276"/>
                    <a:pt x="645" y="3276"/>
                  </a:cubicBezTo>
                  <a:cubicBezTo>
                    <a:pt x="807" y="3276"/>
                    <a:pt x="975" y="3194"/>
                    <a:pt x="1100" y="3002"/>
                  </a:cubicBezTo>
                  <a:cubicBezTo>
                    <a:pt x="1581" y="2257"/>
                    <a:pt x="2402" y="1937"/>
                    <a:pt x="3256" y="1937"/>
                  </a:cubicBezTo>
                  <a:cubicBezTo>
                    <a:pt x="4300" y="1937"/>
                    <a:pt x="5395" y="2415"/>
                    <a:pt x="5981" y="3176"/>
                  </a:cubicBezTo>
                  <a:cubicBezTo>
                    <a:pt x="6119" y="3353"/>
                    <a:pt x="6286" y="3428"/>
                    <a:pt x="6447" y="3428"/>
                  </a:cubicBezTo>
                  <a:cubicBezTo>
                    <a:pt x="6860" y="3428"/>
                    <a:pt x="7237" y="2938"/>
                    <a:pt x="6989" y="2412"/>
                  </a:cubicBezTo>
                  <a:cubicBezTo>
                    <a:pt x="6296" y="1069"/>
                    <a:pt x="5015" y="196"/>
                    <a:pt x="3733" y="22"/>
                  </a:cubicBezTo>
                  <a:cubicBezTo>
                    <a:pt x="3595" y="8"/>
                    <a:pt x="3459" y="1"/>
                    <a:pt x="33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9" name="Google Shape;3589;p80"/>
          <p:cNvGrpSpPr/>
          <p:nvPr/>
        </p:nvGrpSpPr>
        <p:grpSpPr>
          <a:xfrm>
            <a:off x="5874660" y="1575279"/>
            <a:ext cx="616955" cy="640066"/>
            <a:chOff x="3144175" y="4147900"/>
            <a:chExt cx="855575" cy="887625"/>
          </a:xfrm>
        </p:grpSpPr>
        <p:sp>
          <p:nvSpPr>
            <p:cNvPr id="3590" name="Google Shape;3590;p80"/>
            <p:cNvSpPr/>
            <p:nvPr/>
          </p:nvSpPr>
          <p:spPr>
            <a:xfrm>
              <a:off x="3166025" y="4260550"/>
              <a:ext cx="833725" cy="774975"/>
            </a:xfrm>
            <a:custGeom>
              <a:avLst/>
              <a:gdLst/>
              <a:ahLst/>
              <a:cxnLst/>
              <a:rect l="l" t="t" r="r" b="b"/>
              <a:pathLst>
                <a:path w="33349" h="30999" extrusionOk="0">
                  <a:moveTo>
                    <a:pt x="16681" y="0"/>
                  </a:moveTo>
                  <a:cubicBezTo>
                    <a:pt x="7467" y="0"/>
                    <a:pt x="0" y="6937"/>
                    <a:pt x="0" y="15499"/>
                  </a:cubicBezTo>
                  <a:cubicBezTo>
                    <a:pt x="0" y="24061"/>
                    <a:pt x="7467" y="30998"/>
                    <a:pt x="16681" y="30998"/>
                  </a:cubicBezTo>
                  <a:cubicBezTo>
                    <a:pt x="25885" y="30998"/>
                    <a:pt x="33349" y="24061"/>
                    <a:pt x="33349" y="15499"/>
                  </a:cubicBezTo>
                  <a:cubicBezTo>
                    <a:pt x="33349" y="6937"/>
                    <a:pt x="25885" y="0"/>
                    <a:pt x="16681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3144175" y="4147900"/>
              <a:ext cx="826600" cy="826600"/>
            </a:xfrm>
            <a:custGeom>
              <a:avLst/>
              <a:gdLst/>
              <a:ahLst/>
              <a:cxnLst/>
              <a:rect l="l" t="t" r="r" b="b"/>
              <a:pathLst>
                <a:path w="33064" h="33064" extrusionOk="0">
                  <a:moveTo>
                    <a:pt x="16537" y="0"/>
                  </a:moveTo>
                  <a:cubicBezTo>
                    <a:pt x="7403" y="0"/>
                    <a:pt x="0" y="7406"/>
                    <a:pt x="0" y="16537"/>
                  </a:cubicBezTo>
                  <a:cubicBezTo>
                    <a:pt x="0" y="17218"/>
                    <a:pt x="42" y="17889"/>
                    <a:pt x="122" y="18550"/>
                  </a:cubicBezTo>
                  <a:cubicBezTo>
                    <a:pt x="447" y="21277"/>
                    <a:pt x="1445" y="23798"/>
                    <a:pt x="2939" y="25944"/>
                  </a:cubicBezTo>
                  <a:cubicBezTo>
                    <a:pt x="5258" y="29280"/>
                    <a:pt x="8768" y="31731"/>
                    <a:pt x="12866" y="32656"/>
                  </a:cubicBezTo>
                  <a:cubicBezTo>
                    <a:pt x="14045" y="32922"/>
                    <a:pt x="15275" y="33063"/>
                    <a:pt x="16537" y="33063"/>
                  </a:cubicBezTo>
                  <a:cubicBezTo>
                    <a:pt x="17950" y="33063"/>
                    <a:pt x="19324" y="32890"/>
                    <a:pt x="20635" y="32556"/>
                  </a:cubicBezTo>
                  <a:cubicBezTo>
                    <a:pt x="24042" y="31679"/>
                    <a:pt x="27042" y="29749"/>
                    <a:pt x="29229" y="27125"/>
                  </a:cubicBezTo>
                  <a:cubicBezTo>
                    <a:pt x="30928" y="25089"/>
                    <a:pt x="32158" y="22629"/>
                    <a:pt x="32717" y="19934"/>
                  </a:cubicBezTo>
                  <a:cubicBezTo>
                    <a:pt x="32951" y="18836"/>
                    <a:pt x="33063" y="17696"/>
                    <a:pt x="33063" y="16537"/>
                  </a:cubicBezTo>
                  <a:cubicBezTo>
                    <a:pt x="33063" y="7406"/>
                    <a:pt x="25660" y="0"/>
                    <a:pt x="16537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3316550" y="4236375"/>
              <a:ext cx="201150" cy="200900"/>
            </a:xfrm>
            <a:custGeom>
              <a:avLst/>
              <a:gdLst/>
              <a:ahLst/>
              <a:cxnLst/>
              <a:rect l="l" t="t" r="r" b="b"/>
              <a:pathLst>
                <a:path w="8046" h="8036" extrusionOk="0">
                  <a:moveTo>
                    <a:pt x="4018" y="1"/>
                  </a:moveTo>
                  <a:cubicBezTo>
                    <a:pt x="1802" y="1"/>
                    <a:pt x="1" y="1802"/>
                    <a:pt x="1" y="4018"/>
                  </a:cubicBezTo>
                  <a:cubicBezTo>
                    <a:pt x="1" y="6234"/>
                    <a:pt x="1802" y="8036"/>
                    <a:pt x="4018" y="8036"/>
                  </a:cubicBezTo>
                  <a:cubicBezTo>
                    <a:pt x="6244" y="8036"/>
                    <a:pt x="8045" y="6234"/>
                    <a:pt x="8045" y="4018"/>
                  </a:cubicBezTo>
                  <a:cubicBezTo>
                    <a:pt x="8045" y="1802"/>
                    <a:pt x="6244" y="1"/>
                    <a:pt x="401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3660025" y="4267675"/>
              <a:ext cx="200900" cy="200850"/>
            </a:xfrm>
            <a:custGeom>
              <a:avLst/>
              <a:gdLst/>
              <a:ahLst/>
              <a:cxnLst/>
              <a:rect l="l" t="t" r="r" b="b"/>
              <a:pathLst>
                <a:path w="8036" h="8034" extrusionOk="0">
                  <a:moveTo>
                    <a:pt x="4018" y="1"/>
                  </a:moveTo>
                  <a:cubicBezTo>
                    <a:pt x="1792" y="1"/>
                    <a:pt x="1" y="1800"/>
                    <a:pt x="1" y="4018"/>
                  </a:cubicBezTo>
                  <a:cubicBezTo>
                    <a:pt x="1" y="6235"/>
                    <a:pt x="1792" y="8033"/>
                    <a:pt x="4018" y="8033"/>
                  </a:cubicBezTo>
                  <a:cubicBezTo>
                    <a:pt x="6235" y="8033"/>
                    <a:pt x="8036" y="6235"/>
                    <a:pt x="8036" y="4018"/>
                  </a:cubicBezTo>
                  <a:cubicBezTo>
                    <a:pt x="8036" y="1800"/>
                    <a:pt x="6235" y="1"/>
                    <a:pt x="401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3457150" y="4547575"/>
              <a:ext cx="200900" cy="200900"/>
            </a:xfrm>
            <a:custGeom>
              <a:avLst/>
              <a:gdLst/>
              <a:ahLst/>
              <a:cxnLst/>
              <a:rect l="l" t="t" r="r" b="b"/>
              <a:pathLst>
                <a:path w="8036" h="8036" extrusionOk="0">
                  <a:moveTo>
                    <a:pt x="4018" y="1"/>
                  </a:moveTo>
                  <a:cubicBezTo>
                    <a:pt x="1792" y="1"/>
                    <a:pt x="0" y="1802"/>
                    <a:pt x="0" y="4018"/>
                  </a:cubicBezTo>
                  <a:cubicBezTo>
                    <a:pt x="0" y="6234"/>
                    <a:pt x="1792" y="8036"/>
                    <a:pt x="4018" y="8036"/>
                  </a:cubicBezTo>
                  <a:cubicBezTo>
                    <a:pt x="6234" y="8036"/>
                    <a:pt x="8035" y="6234"/>
                    <a:pt x="8035" y="4018"/>
                  </a:cubicBezTo>
                  <a:cubicBezTo>
                    <a:pt x="8035" y="1802"/>
                    <a:pt x="6234" y="1"/>
                    <a:pt x="401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3465800" y="4888550"/>
              <a:ext cx="194250" cy="85950"/>
            </a:xfrm>
            <a:custGeom>
              <a:avLst/>
              <a:gdLst/>
              <a:ahLst/>
              <a:cxnLst/>
              <a:rect l="l" t="t" r="r" b="b"/>
              <a:pathLst>
                <a:path w="7770" h="3438" extrusionOk="0">
                  <a:moveTo>
                    <a:pt x="3896" y="1"/>
                  </a:moveTo>
                  <a:cubicBezTo>
                    <a:pt x="2014" y="1"/>
                    <a:pt x="438" y="1292"/>
                    <a:pt x="1" y="3030"/>
                  </a:cubicBezTo>
                  <a:cubicBezTo>
                    <a:pt x="1180" y="3296"/>
                    <a:pt x="2410" y="3437"/>
                    <a:pt x="3672" y="3437"/>
                  </a:cubicBezTo>
                  <a:cubicBezTo>
                    <a:pt x="5085" y="3437"/>
                    <a:pt x="6459" y="3264"/>
                    <a:pt x="7770" y="2930"/>
                  </a:cubicBezTo>
                  <a:cubicBezTo>
                    <a:pt x="7291" y="1231"/>
                    <a:pt x="5737" y="1"/>
                    <a:pt x="3896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3147225" y="4597675"/>
              <a:ext cx="151850" cy="198825"/>
            </a:xfrm>
            <a:custGeom>
              <a:avLst/>
              <a:gdLst/>
              <a:ahLst/>
              <a:cxnLst/>
              <a:rect l="l" t="t" r="r" b="b"/>
              <a:pathLst>
                <a:path w="6074" h="7953" extrusionOk="0">
                  <a:moveTo>
                    <a:pt x="2056" y="0"/>
                  </a:moveTo>
                  <a:cubicBezTo>
                    <a:pt x="1301" y="0"/>
                    <a:pt x="601" y="203"/>
                    <a:pt x="0" y="559"/>
                  </a:cubicBezTo>
                  <a:cubicBezTo>
                    <a:pt x="337" y="3286"/>
                    <a:pt x="1333" y="5807"/>
                    <a:pt x="2817" y="7953"/>
                  </a:cubicBezTo>
                  <a:cubicBezTo>
                    <a:pt x="4679" y="7599"/>
                    <a:pt x="6073" y="5971"/>
                    <a:pt x="6073" y="4018"/>
                  </a:cubicBezTo>
                  <a:cubicBezTo>
                    <a:pt x="6073" y="1790"/>
                    <a:pt x="4272" y="0"/>
                    <a:pt x="205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3827825" y="4640400"/>
              <a:ext cx="134275" cy="185625"/>
            </a:xfrm>
            <a:custGeom>
              <a:avLst/>
              <a:gdLst/>
              <a:ahLst/>
              <a:cxnLst/>
              <a:rect l="l" t="t" r="r" b="b"/>
              <a:pathLst>
                <a:path w="5371" h="7425" extrusionOk="0">
                  <a:moveTo>
                    <a:pt x="4028" y="0"/>
                  </a:moveTo>
                  <a:cubicBezTo>
                    <a:pt x="1802" y="0"/>
                    <a:pt x="1" y="1801"/>
                    <a:pt x="1" y="4027"/>
                  </a:cubicBezTo>
                  <a:cubicBezTo>
                    <a:pt x="1" y="5450"/>
                    <a:pt x="755" y="6712"/>
                    <a:pt x="1883" y="7425"/>
                  </a:cubicBezTo>
                  <a:cubicBezTo>
                    <a:pt x="3591" y="5389"/>
                    <a:pt x="4812" y="2929"/>
                    <a:pt x="5371" y="234"/>
                  </a:cubicBezTo>
                  <a:cubicBezTo>
                    <a:pt x="4953" y="81"/>
                    <a:pt x="4497" y="0"/>
                    <a:pt x="40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8" name="Google Shape;3598;p80"/>
          <p:cNvGrpSpPr/>
          <p:nvPr/>
        </p:nvGrpSpPr>
        <p:grpSpPr>
          <a:xfrm>
            <a:off x="4284812" y="1476236"/>
            <a:ext cx="761409" cy="777634"/>
            <a:chOff x="981025" y="4084100"/>
            <a:chExt cx="1055900" cy="1078400"/>
          </a:xfrm>
        </p:grpSpPr>
        <p:sp>
          <p:nvSpPr>
            <p:cNvPr id="3599" name="Google Shape;3599;p80"/>
            <p:cNvSpPr/>
            <p:nvPr/>
          </p:nvSpPr>
          <p:spPr>
            <a:xfrm>
              <a:off x="1077375" y="4263075"/>
              <a:ext cx="911300" cy="898975"/>
            </a:xfrm>
            <a:custGeom>
              <a:avLst/>
              <a:gdLst/>
              <a:ahLst/>
              <a:cxnLst/>
              <a:rect l="l" t="t" r="r" b="b"/>
              <a:pathLst>
                <a:path w="36452" h="35959" extrusionOk="0">
                  <a:moveTo>
                    <a:pt x="10451" y="0"/>
                  </a:moveTo>
                  <a:cubicBezTo>
                    <a:pt x="8919" y="0"/>
                    <a:pt x="7375" y="297"/>
                    <a:pt x="5951" y="856"/>
                  </a:cubicBezTo>
                  <a:cubicBezTo>
                    <a:pt x="1" y="3184"/>
                    <a:pt x="938" y="10780"/>
                    <a:pt x="4558" y="14849"/>
                  </a:cubicBezTo>
                  <a:cubicBezTo>
                    <a:pt x="4709" y="15022"/>
                    <a:pt x="4882" y="15205"/>
                    <a:pt x="4914" y="15440"/>
                  </a:cubicBezTo>
                  <a:cubicBezTo>
                    <a:pt x="4965" y="15806"/>
                    <a:pt x="4660" y="16121"/>
                    <a:pt x="4384" y="16384"/>
                  </a:cubicBezTo>
                  <a:cubicBezTo>
                    <a:pt x="3093" y="17595"/>
                    <a:pt x="1963" y="18979"/>
                    <a:pt x="1060" y="20504"/>
                  </a:cubicBezTo>
                  <a:cubicBezTo>
                    <a:pt x="662" y="21175"/>
                    <a:pt x="296" y="21886"/>
                    <a:pt x="215" y="22659"/>
                  </a:cubicBezTo>
                  <a:cubicBezTo>
                    <a:pt x="132" y="23433"/>
                    <a:pt x="389" y="24287"/>
                    <a:pt x="1018" y="24734"/>
                  </a:cubicBezTo>
                  <a:cubicBezTo>
                    <a:pt x="1468" y="25047"/>
                    <a:pt x="2029" y="25128"/>
                    <a:pt x="2580" y="25128"/>
                  </a:cubicBezTo>
                  <a:cubicBezTo>
                    <a:pt x="2691" y="25128"/>
                    <a:pt x="2801" y="25125"/>
                    <a:pt x="2910" y="25120"/>
                  </a:cubicBezTo>
                  <a:cubicBezTo>
                    <a:pt x="6876" y="24949"/>
                    <a:pt x="10445" y="22823"/>
                    <a:pt x="13842" y="20758"/>
                  </a:cubicBezTo>
                  <a:cubicBezTo>
                    <a:pt x="14899" y="23616"/>
                    <a:pt x="15644" y="26584"/>
                    <a:pt x="16049" y="29606"/>
                  </a:cubicBezTo>
                  <a:cubicBezTo>
                    <a:pt x="16354" y="31803"/>
                    <a:pt x="16681" y="34356"/>
                    <a:pt x="18592" y="35483"/>
                  </a:cubicBezTo>
                  <a:cubicBezTo>
                    <a:pt x="19139" y="35809"/>
                    <a:pt x="19762" y="35958"/>
                    <a:pt x="20394" y="35958"/>
                  </a:cubicBezTo>
                  <a:cubicBezTo>
                    <a:pt x="21383" y="35958"/>
                    <a:pt x="22393" y="35593"/>
                    <a:pt x="23168" y="34966"/>
                  </a:cubicBezTo>
                  <a:cubicBezTo>
                    <a:pt x="24440" y="33938"/>
                    <a:pt x="25141" y="32320"/>
                    <a:pt x="25375" y="30704"/>
                  </a:cubicBezTo>
                  <a:cubicBezTo>
                    <a:pt x="25600" y="29076"/>
                    <a:pt x="25416" y="27429"/>
                    <a:pt x="25182" y="25813"/>
                  </a:cubicBezTo>
                  <a:cubicBezTo>
                    <a:pt x="25060" y="24917"/>
                    <a:pt x="25041" y="23768"/>
                    <a:pt x="25853" y="23382"/>
                  </a:cubicBezTo>
                  <a:cubicBezTo>
                    <a:pt x="27552" y="24978"/>
                    <a:pt x="29839" y="25925"/>
                    <a:pt x="32168" y="25986"/>
                  </a:cubicBezTo>
                  <a:cubicBezTo>
                    <a:pt x="32246" y="25989"/>
                    <a:pt x="32324" y="25990"/>
                    <a:pt x="32403" y="25990"/>
                  </a:cubicBezTo>
                  <a:cubicBezTo>
                    <a:pt x="33348" y="25990"/>
                    <a:pt x="34318" y="25819"/>
                    <a:pt x="35087" y="25274"/>
                  </a:cubicBezTo>
                  <a:cubicBezTo>
                    <a:pt x="35931" y="24683"/>
                    <a:pt x="36451" y="23575"/>
                    <a:pt x="36124" y="22608"/>
                  </a:cubicBezTo>
                  <a:cubicBezTo>
                    <a:pt x="35922" y="22030"/>
                    <a:pt x="35463" y="21581"/>
                    <a:pt x="34975" y="21205"/>
                  </a:cubicBezTo>
                  <a:cubicBezTo>
                    <a:pt x="33510" y="20055"/>
                    <a:pt x="31741" y="19335"/>
                    <a:pt x="30186" y="18298"/>
                  </a:cubicBezTo>
                  <a:cubicBezTo>
                    <a:pt x="27257" y="16345"/>
                    <a:pt x="25192" y="13355"/>
                    <a:pt x="23210" y="10446"/>
                  </a:cubicBezTo>
                  <a:lnTo>
                    <a:pt x="23210" y="10446"/>
                  </a:lnTo>
                  <a:cubicBezTo>
                    <a:pt x="23432" y="10608"/>
                    <a:pt x="23686" y="10674"/>
                    <a:pt x="23954" y="10674"/>
                  </a:cubicBezTo>
                  <a:cubicBezTo>
                    <a:pt x="24458" y="10674"/>
                    <a:pt x="25008" y="10441"/>
                    <a:pt x="25468" y="10182"/>
                  </a:cubicBezTo>
                  <a:cubicBezTo>
                    <a:pt x="28558" y="8422"/>
                    <a:pt x="31069" y="5655"/>
                    <a:pt x="32524" y="2401"/>
                  </a:cubicBezTo>
                  <a:cubicBezTo>
                    <a:pt x="32749" y="1884"/>
                    <a:pt x="32941" y="1232"/>
                    <a:pt x="32595" y="785"/>
                  </a:cubicBezTo>
                  <a:cubicBezTo>
                    <a:pt x="32373" y="503"/>
                    <a:pt x="32027" y="412"/>
                    <a:pt x="31657" y="412"/>
                  </a:cubicBezTo>
                  <a:cubicBezTo>
                    <a:pt x="31400" y="412"/>
                    <a:pt x="31132" y="455"/>
                    <a:pt x="30886" y="509"/>
                  </a:cubicBezTo>
                  <a:cubicBezTo>
                    <a:pt x="26444" y="1486"/>
                    <a:pt x="22141" y="3053"/>
                    <a:pt x="18114" y="5166"/>
                  </a:cubicBezTo>
                  <a:cubicBezTo>
                    <a:pt x="18377" y="3653"/>
                    <a:pt x="17179" y="2250"/>
                    <a:pt x="15856" y="1444"/>
                  </a:cubicBezTo>
                  <a:cubicBezTo>
                    <a:pt x="14239" y="459"/>
                    <a:pt x="12354" y="0"/>
                    <a:pt x="10451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1296325" y="4084100"/>
              <a:ext cx="168550" cy="184550"/>
            </a:xfrm>
            <a:custGeom>
              <a:avLst/>
              <a:gdLst/>
              <a:ahLst/>
              <a:cxnLst/>
              <a:rect l="l" t="t" r="r" b="b"/>
              <a:pathLst>
                <a:path w="6742" h="7382" extrusionOk="0">
                  <a:moveTo>
                    <a:pt x="3254" y="1"/>
                  </a:moveTo>
                  <a:cubicBezTo>
                    <a:pt x="3143" y="1"/>
                    <a:pt x="3032" y="7"/>
                    <a:pt x="2919" y="21"/>
                  </a:cubicBezTo>
                  <a:cubicBezTo>
                    <a:pt x="1199" y="234"/>
                    <a:pt x="0" y="2045"/>
                    <a:pt x="254" y="4068"/>
                  </a:cubicBezTo>
                  <a:cubicBezTo>
                    <a:pt x="483" y="5975"/>
                    <a:pt x="1910" y="7382"/>
                    <a:pt x="3504" y="7382"/>
                  </a:cubicBezTo>
                  <a:cubicBezTo>
                    <a:pt x="3610" y="7382"/>
                    <a:pt x="3716" y="7376"/>
                    <a:pt x="3822" y="7363"/>
                  </a:cubicBezTo>
                  <a:cubicBezTo>
                    <a:pt x="5553" y="7151"/>
                    <a:pt x="6742" y="5330"/>
                    <a:pt x="6497" y="3307"/>
                  </a:cubicBezTo>
                  <a:cubicBezTo>
                    <a:pt x="6260" y="1413"/>
                    <a:pt x="4849" y="1"/>
                    <a:pt x="325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1039475" y="4283600"/>
              <a:ext cx="203725" cy="160925"/>
            </a:xfrm>
            <a:custGeom>
              <a:avLst/>
              <a:gdLst/>
              <a:ahLst/>
              <a:cxnLst/>
              <a:rect l="l" t="t" r="r" b="b"/>
              <a:pathLst>
                <a:path w="8149" h="6437" extrusionOk="0">
                  <a:moveTo>
                    <a:pt x="3688" y="0"/>
                  </a:moveTo>
                  <a:cubicBezTo>
                    <a:pt x="2305" y="0"/>
                    <a:pt x="1074" y="712"/>
                    <a:pt x="623" y="1905"/>
                  </a:cubicBezTo>
                  <a:cubicBezTo>
                    <a:pt x="1" y="3533"/>
                    <a:pt x="1050" y="5434"/>
                    <a:pt x="2962" y="6156"/>
                  </a:cubicBezTo>
                  <a:cubicBezTo>
                    <a:pt x="3464" y="6346"/>
                    <a:pt x="3976" y="6436"/>
                    <a:pt x="4468" y="6436"/>
                  </a:cubicBezTo>
                  <a:cubicBezTo>
                    <a:pt x="5850" y="6436"/>
                    <a:pt x="7081" y="5728"/>
                    <a:pt x="7538" y="4528"/>
                  </a:cubicBezTo>
                  <a:cubicBezTo>
                    <a:pt x="8148" y="2913"/>
                    <a:pt x="7101" y="1002"/>
                    <a:pt x="5187" y="279"/>
                  </a:cubicBezTo>
                  <a:cubicBezTo>
                    <a:pt x="4687" y="90"/>
                    <a:pt x="4178" y="0"/>
                    <a:pt x="3688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981025" y="4175425"/>
              <a:ext cx="1055900" cy="987075"/>
            </a:xfrm>
            <a:custGeom>
              <a:avLst/>
              <a:gdLst/>
              <a:ahLst/>
              <a:cxnLst/>
              <a:rect l="l" t="t" r="r" b="b"/>
              <a:pathLst>
                <a:path w="42236" h="39483" extrusionOk="0">
                  <a:moveTo>
                    <a:pt x="15384" y="1"/>
                  </a:moveTo>
                  <a:cubicBezTo>
                    <a:pt x="13735" y="1"/>
                    <a:pt x="11912" y="490"/>
                    <a:pt x="9966" y="1777"/>
                  </a:cubicBezTo>
                  <a:cubicBezTo>
                    <a:pt x="2461" y="7940"/>
                    <a:pt x="8797" y="16158"/>
                    <a:pt x="8797" y="16158"/>
                  </a:cubicBezTo>
                  <a:cubicBezTo>
                    <a:pt x="8797" y="16158"/>
                    <a:pt x="1" y="23725"/>
                    <a:pt x="3103" y="26959"/>
                  </a:cubicBezTo>
                  <a:cubicBezTo>
                    <a:pt x="3690" y="27573"/>
                    <a:pt x="4421" y="27822"/>
                    <a:pt x="5220" y="27822"/>
                  </a:cubicBezTo>
                  <a:cubicBezTo>
                    <a:pt x="8641" y="27822"/>
                    <a:pt x="13313" y="23256"/>
                    <a:pt x="13313" y="23256"/>
                  </a:cubicBezTo>
                  <a:cubicBezTo>
                    <a:pt x="13313" y="23256"/>
                    <a:pt x="16617" y="25555"/>
                    <a:pt x="18001" y="29441"/>
                  </a:cubicBezTo>
                  <a:cubicBezTo>
                    <a:pt x="19385" y="33315"/>
                    <a:pt x="19912" y="37525"/>
                    <a:pt x="21043" y="38604"/>
                  </a:cubicBezTo>
                  <a:cubicBezTo>
                    <a:pt x="21377" y="38928"/>
                    <a:pt x="21948" y="39214"/>
                    <a:pt x="22619" y="39365"/>
                  </a:cubicBezTo>
                  <a:cubicBezTo>
                    <a:pt x="22761" y="39407"/>
                    <a:pt x="22915" y="39426"/>
                    <a:pt x="23066" y="39448"/>
                  </a:cubicBezTo>
                  <a:cubicBezTo>
                    <a:pt x="23243" y="39471"/>
                    <a:pt x="23425" y="39483"/>
                    <a:pt x="23610" y="39483"/>
                  </a:cubicBezTo>
                  <a:cubicBezTo>
                    <a:pt x="24008" y="39483"/>
                    <a:pt x="24419" y="39426"/>
                    <a:pt x="24816" y="39294"/>
                  </a:cubicBezTo>
                  <a:cubicBezTo>
                    <a:pt x="24938" y="39255"/>
                    <a:pt x="25070" y="39204"/>
                    <a:pt x="25192" y="39153"/>
                  </a:cubicBezTo>
                  <a:cubicBezTo>
                    <a:pt x="26036" y="38767"/>
                    <a:pt x="26798" y="38023"/>
                    <a:pt x="27257" y="36722"/>
                  </a:cubicBezTo>
                  <a:cubicBezTo>
                    <a:pt x="28558" y="33041"/>
                    <a:pt x="26075" y="27132"/>
                    <a:pt x="26075" y="27132"/>
                  </a:cubicBezTo>
                  <a:cubicBezTo>
                    <a:pt x="26075" y="27132"/>
                    <a:pt x="27013" y="26959"/>
                    <a:pt x="28040" y="26165"/>
                  </a:cubicBezTo>
                  <a:cubicBezTo>
                    <a:pt x="29065" y="25382"/>
                    <a:pt x="29463" y="24620"/>
                    <a:pt x="29463" y="24620"/>
                  </a:cubicBezTo>
                  <a:cubicBezTo>
                    <a:pt x="29463" y="24620"/>
                    <a:pt x="34196" y="28570"/>
                    <a:pt x="38062" y="28570"/>
                  </a:cubicBezTo>
                  <a:cubicBezTo>
                    <a:pt x="38139" y="28570"/>
                    <a:pt x="38215" y="28568"/>
                    <a:pt x="38292" y="28565"/>
                  </a:cubicBezTo>
                  <a:cubicBezTo>
                    <a:pt x="39673" y="28516"/>
                    <a:pt x="40610" y="28006"/>
                    <a:pt x="41230" y="27296"/>
                  </a:cubicBezTo>
                  <a:cubicBezTo>
                    <a:pt x="41311" y="27193"/>
                    <a:pt x="41391" y="27091"/>
                    <a:pt x="41474" y="26978"/>
                  </a:cubicBezTo>
                  <a:cubicBezTo>
                    <a:pt x="41819" y="26480"/>
                    <a:pt x="42033" y="25902"/>
                    <a:pt x="42124" y="25343"/>
                  </a:cubicBezTo>
                  <a:cubicBezTo>
                    <a:pt x="42155" y="25189"/>
                    <a:pt x="42165" y="25048"/>
                    <a:pt x="42185" y="24904"/>
                  </a:cubicBezTo>
                  <a:lnTo>
                    <a:pt x="42185" y="24894"/>
                  </a:lnTo>
                  <a:cubicBezTo>
                    <a:pt x="42236" y="24213"/>
                    <a:pt x="42124" y="23593"/>
                    <a:pt x="41921" y="23185"/>
                  </a:cubicBezTo>
                  <a:cubicBezTo>
                    <a:pt x="41208" y="21782"/>
                    <a:pt x="37345" y="20044"/>
                    <a:pt x="34040" y="17581"/>
                  </a:cubicBezTo>
                  <a:cubicBezTo>
                    <a:pt x="30735" y="15121"/>
                    <a:pt x="29515" y="11286"/>
                    <a:pt x="29515" y="11286"/>
                  </a:cubicBezTo>
                  <a:cubicBezTo>
                    <a:pt x="29515" y="11286"/>
                    <a:pt x="38240" y="6537"/>
                    <a:pt x="36053" y="2612"/>
                  </a:cubicBezTo>
                  <a:cubicBezTo>
                    <a:pt x="35530" y="1672"/>
                    <a:pt x="34566" y="1314"/>
                    <a:pt x="33403" y="1314"/>
                  </a:cubicBezTo>
                  <a:cubicBezTo>
                    <a:pt x="29724" y="1314"/>
                    <a:pt x="24052" y="4889"/>
                    <a:pt x="24052" y="4889"/>
                  </a:cubicBezTo>
                  <a:cubicBezTo>
                    <a:pt x="24052" y="4889"/>
                    <a:pt x="20595" y="1"/>
                    <a:pt x="15384" y="1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1536550" y="5062525"/>
              <a:ext cx="21125" cy="99125"/>
            </a:xfrm>
            <a:custGeom>
              <a:avLst/>
              <a:gdLst/>
              <a:ahLst/>
              <a:cxnLst/>
              <a:rect l="l" t="t" r="r" b="b"/>
              <a:pathLst>
                <a:path w="845" h="3965" extrusionOk="0">
                  <a:moveTo>
                    <a:pt x="224" y="0"/>
                  </a:moveTo>
                  <a:cubicBezTo>
                    <a:pt x="126" y="0"/>
                    <a:pt x="27" y="64"/>
                    <a:pt x="22" y="191"/>
                  </a:cubicBezTo>
                  <a:cubicBezTo>
                    <a:pt x="0" y="1421"/>
                    <a:pt x="52" y="2702"/>
                    <a:pt x="398" y="3881"/>
                  </a:cubicBezTo>
                  <a:cubicBezTo>
                    <a:pt x="540" y="3923"/>
                    <a:pt x="694" y="3942"/>
                    <a:pt x="845" y="3964"/>
                  </a:cubicBezTo>
                  <a:cubicBezTo>
                    <a:pt x="450" y="2763"/>
                    <a:pt x="398" y="1453"/>
                    <a:pt x="418" y="191"/>
                  </a:cubicBezTo>
                  <a:cubicBezTo>
                    <a:pt x="418" y="64"/>
                    <a:pt x="321" y="0"/>
                    <a:pt x="224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1587125" y="5048000"/>
              <a:ext cx="23700" cy="109800"/>
            </a:xfrm>
            <a:custGeom>
              <a:avLst/>
              <a:gdLst/>
              <a:ahLst/>
              <a:cxnLst/>
              <a:rect l="l" t="t" r="r" b="b"/>
              <a:pathLst>
                <a:path w="948" h="4392" extrusionOk="0">
                  <a:moveTo>
                    <a:pt x="230" y="0"/>
                  </a:moveTo>
                  <a:cubicBezTo>
                    <a:pt x="131" y="0"/>
                    <a:pt x="33" y="64"/>
                    <a:pt x="33" y="191"/>
                  </a:cubicBezTo>
                  <a:cubicBezTo>
                    <a:pt x="1" y="1594"/>
                    <a:pt x="84" y="3071"/>
                    <a:pt x="572" y="4391"/>
                  </a:cubicBezTo>
                  <a:cubicBezTo>
                    <a:pt x="694" y="4352"/>
                    <a:pt x="826" y="4301"/>
                    <a:pt x="948" y="4250"/>
                  </a:cubicBezTo>
                  <a:cubicBezTo>
                    <a:pt x="470" y="2978"/>
                    <a:pt x="399" y="1555"/>
                    <a:pt x="428" y="191"/>
                  </a:cubicBezTo>
                  <a:cubicBezTo>
                    <a:pt x="428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1943625" y="4762200"/>
              <a:ext cx="92025" cy="46800"/>
            </a:xfrm>
            <a:custGeom>
              <a:avLst/>
              <a:gdLst/>
              <a:ahLst/>
              <a:cxnLst/>
              <a:rect l="l" t="t" r="r" b="b"/>
              <a:pathLst>
                <a:path w="3681" h="1872" extrusionOk="0">
                  <a:moveTo>
                    <a:pt x="279" y="1"/>
                  </a:moveTo>
                  <a:cubicBezTo>
                    <a:pt x="76" y="1"/>
                    <a:pt x="1" y="330"/>
                    <a:pt x="224" y="385"/>
                  </a:cubicBezTo>
                  <a:cubicBezTo>
                    <a:pt x="1403" y="742"/>
                    <a:pt x="2604" y="1169"/>
                    <a:pt x="3620" y="1872"/>
                  </a:cubicBezTo>
                  <a:cubicBezTo>
                    <a:pt x="3651" y="1718"/>
                    <a:pt x="3661" y="1577"/>
                    <a:pt x="3681" y="1433"/>
                  </a:cubicBezTo>
                  <a:lnTo>
                    <a:pt x="3681" y="1423"/>
                  </a:lnTo>
                  <a:cubicBezTo>
                    <a:pt x="2665" y="774"/>
                    <a:pt x="1484" y="356"/>
                    <a:pt x="337" y="10"/>
                  </a:cubicBezTo>
                  <a:cubicBezTo>
                    <a:pt x="316" y="4"/>
                    <a:pt x="297" y="1"/>
                    <a:pt x="27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1914650" y="4806450"/>
              <a:ext cx="103250" cy="51375"/>
            </a:xfrm>
            <a:custGeom>
              <a:avLst/>
              <a:gdLst/>
              <a:ahLst/>
              <a:cxnLst/>
              <a:rect l="l" t="t" r="r" b="b"/>
              <a:pathLst>
                <a:path w="4130" h="2055" extrusionOk="0">
                  <a:moveTo>
                    <a:pt x="284" y="0"/>
                  </a:moveTo>
                  <a:cubicBezTo>
                    <a:pt x="76" y="0"/>
                    <a:pt x="1" y="320"/>
                    <a:pt x="224" y="385"/>
                  </a:cubicBezTo>
                  <a:cubicBezTo>
                    <a:pt x="1506" y="761"/>
                    <a:pt x="2816" y="1239"/>
                    <a:pt x="3885" y="2055"/>
                  </a:cubicBezTo>
                  <a:cubicBezTo>
                    <a:pt x="3966" y="1952"/>
                    <a:pt x="4046" y="1850"/>
                    <a:pt x="4129" y="1737"/>
                  </a:cubicBezTo>
                  <a:cubicBezTo>
                    <a:pt x="3031" y="895"/>
                    <a:pt x="1667" y="395"/>
                    <a:pt x="346" y="9"/>
                  </a:cubicBezTo>
                  <a:cubicBezTo>
                    <a:pt x="324" y="3"/>
                    <a:pt x="304" y="0"/>
                    <a:pt x="284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1388575" y="4508175"/>
              <a:ext cx="351125" cy="329575"/>
            </a:xfrm>
            <a:custGeom>
              <a:avLst/>
              <a:gdLst/>
              <a:ahLst/>
              <a:cxnLst/>
              <a:rect l="l" t="t" r="r" b="b"/>
              <a:pathLst>
                <a:path w="14045" h="13183" extrusionOk="0">
                  <a:moveTo>
                    <a:pt x="6042" y="0"/>
                  </a:moveTo>
                  <a:cubicBezTo>
                    <a:pt x="4903" y="0"/>
                    <a:pt x="3799" y="332"/>
                    <a:pt x="2868" y="1027"/>
                  </a:cubicBezTo>
                  <a:cubicBezTo>
                    <a:pt x="254" y="2980"/>
                    <a:pt x="1" y="7049"/>
                    <a:pt x="2290" y="10119"/>
                  </a:cubicBezTo>
                  <a:cubicBezTo>
                    <a:pt x="3769" y="12098"/>
                    <a:pt x="5945" y="13182"/>
                    <a:pt x="8004" y="13182"/>
                  </a:cubicBezTo>
                  <a:cubicBezTo>
                    <a:pt x="9143" y="13182"/>
                    <a:pt x="10247" y="12850"/>
                    <a:pt x="11177" y="12155"/>
                  </a:cubicBezTo>
                  <a:cubicBezTo>
                    <a:pt x="13781" y="10212"/>
                    <a:pt x="14045" y="6134"/>
                    <a:pt x="11748" y="3063"/>
                  </a:cubicBezTo>
                  <a:cubicBezTo>
                    <a:pt x="10274" y="1084"/>
                    <a:pt x="8101" y="0"/>
                    <a:pt x="604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1268600" y="4325050"/>
              <a:ext cx="215375" cy="192275"/>
            </a:xfrm>
            <a:custGeom>
              <a:avLst/>
              <a:gdLst/>
              <a:ahLst/>
              <a:cxnLst/>
              <a:rect l="l" t="t" r="r" b="b"/>
              <a:pathLst>
                <a:path w="8615" h="7691" extrusionOk="0">
                  <a:moveTo>
                    <a:pt x="4194" y="1"/>
                  </a:moveTo>
                  <a:cubicBezTo>
                    <a:pt x="3419" y="1"/>
                    <a:pt x="2644" y="239"/>
                    <a:pt x="1983" y="735"/>
                  </a:cubicBezTo>
                  <a:cubicBezTo>
                    <a:pt x="306" y="1977"/>
                    <a:pt x="1" y="4386"/>
                    <a:pt x="1282" y="6104"/>
                  </a:cubicBezTo>
                  <a:cubicBezTo>
                    <a:pt x="2055" y="7142"/>
                    <a:pt x="3230" y="7690"/>
                    <a:pt x="4407" y="7690"/>
                  </a:cubicBezTo>
                  <a:cubicBezTo>
                    <a:pt x="5182" y="7690"/>
                    <a:pt x="5958" y="7452"/>
                    <a:pt x="6620" y="6959"/>
                  </a:cubicBezTo>
                  <a:cubicBezTo>
                    <a:pt x="8300" y="5709"/>
                    <a:pt x="8615" y="3310"/>
                    <a:pt x="7323" y="1589"/>
                  </a:cubicBezTo>
                  <a:cubicBezTo>
                    <a:pt x="6550" y="552"/>
                    <a:pt x="5373" y="1"/>
                    <a:pt x="4194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1333325" y="4393125"/>
              <a:ext cx="93975" cy="75200"/>
            </a:xfrm>
            <a:custGeom>
              <a:avLst/>
              <a:gdLst/>
              <a:ahLst/>
              <a:cxnLst/>
              <a:rect l="l" t="t" r="r" b="b"/>
              <a:pathLst>
                <a:path w="3759" h="3008" extrusionOk="0">
                  <a:moveTo>
                    <a:pt x="3460" y="1"/>
                  </a:moveTo>
                  <a:cubicBezTo>
                    <a:pt x="3351" y="1"/>
                    <a:pt x="3242" y="76"/>
                    <a:pt x="3258" y="208"/>
                  </a:cubicBezTo>
                  <a:cubicBezTo>
                    <a:pt x="3341" y="911"/>
                    <a:pt x="3126" y="1634"/>
                    <a:pt x="2618" y="2122"/>
                  </a:cubicBezTo>
                  <a:cubicBezTo>
                    <a:pt x="2181" y="1512"/>
                    <a:pt x="1754" y="892"/>
                    <a:pt x="1356" y="250"/>
                  </a:cubicBezTo>
                  <a:cubicBezTo>
                    <a:pt x="1326" y="197"/>
                    <a:pt x="1265" y="171"/>
                    <a:pt x="1203" y="171"/>
                  </a:cubicBezTo>
                  <a:cubicBezTo>
                    <a:pt x="1159" y="171"/>
                    <a:pt x="1116" y="183"/>
                    <a:pt x="1083" y="208"/>
                  </a:cubicBezTo>
                  <a:cubicBezTo>
                    <a:pt x="990" y="282"/>
                    <a:pt x="990" y="392"/>
                    <a:pt x="1041" y="484"/>
                  </a:cubicBezTo>
                  <a:cubicBezTo>
                    <a:pt x="1439" y="1124"/>
                    <a:pt x="1866" y="1756"/>
                    <a:pt x="2303" y="2356"/>
                  </a:cubicBezTo>
                  <a:cubicBezTo>
                    <a:pt x="2030" y="2526"/>
                    <a:pt x="1718" y="2614"/>
                    <a:pt x="1408" y="2614"/>
                  </a:cubicBezTo>
                  <a:cubicBezTo>
                    <a:pt x="1048" y="2614"/>
                    <a:pt x="691" y="2495"/>
                    <a:pt x="402" y="2244"/>
                  </a:cubicBezTo>
                  <a:cubicBezTo>
                    <a:pt x="362" y="2212"/>
                    <a:pt x="320" y="2198"/>
                    <a:pt x="281" y="2198"/>
                  </a:cubicBezTo>
                  <a:cubicBezTo>
                    <a:pt x="121" y="2198"/>
                    <a:pt x="1" y="2427"/>
                    <a:pt x="158" y="2559"/>
                  </a:cubicBezTo>
                  <a:cubicBezTo>
                    <a:pt x="514" y="2864"/>
                    <a:pt x="960" y="3008"/>
                    <a:pt x="1410" y="3008"/>
                  </a:cubicBezTo>
                  <a:cubicBezTo>
                    <a:pt x="1833" y="3008"/>
                    <a:pt x="2259" y="2881"/>
                    <a:pt x="2618" y="2639"/>
                  </a:cubicBezTo>
                  <a:cubicBezTo>
                    <a:pt x="3411" y="2090"/>
                    <a:pt x="3758" y="1104"/>
                    <a:pt x="3656" y="169"/>
                  </a:cubicBezTo>
                  <a:cubicBezTo>
                    <a:pt x="3641" y="54"/>
                    <a:pt x="3551" y="1"/>
                    <a:pt x="346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1360625" y="4240150"/>
              <a:ext cx="62575" cy="55875"/>
            </a:xfrm>
            <a:custGeom>
              <a:avLst/>
              <a:gdLst/>
              <a:ahLst/>
              <a:cxnLst/>
              <a:rect l="l" t="t" r="r" b="b"/>
              <a:pathLst>
                <a:path w="2503" h="2235" extrusionOk="0">
                  <a:moveTo>
                    <a:pt x="1222" y="0"/>
                  </a:moveTo>
                  <a:cubicBezTo>
                    <a:pt x="996" y="0"/>
                    <a:pt x="770" y="70"/>
                    <a:pt x="579" y="216"/>
                  </a:cubicBezTo>
                  <a:cubicBezTo>
                    <a:pt x="91" y="572"/>
                    <a:pt x="1" y="1275"/>
                    <a:pt x="377" y="1773"/>
                  </a:cubicBezTo>
                  <a:cubicBezTo>
                    <a:pt x="598" y="2075"/>
                    <a:pt x="944" y="2235"/>
                    <a:pt x="1288" y="2235"/>
                  </a:cubicBezTo>
                  <a:cubicBezTo>
                    <a:pt x="1511" y="2235"/>
                    <a:pt x="1734" y="2167"/>
                    <a:pt x="1922" y="2027"/>
                  </a:cubicBezTo>
                  <a:cubicBezTo>
                    <a:pt x="2410" y="1661"/>
                    <a:pt x="2502" y="958"/>
                    <a:pt x="2136" y="460"/>
                  </a:cubicBezTo>
                  <a:cubicBezTo>
                    <a:pt x="1910" y="160"/>
                    <a:pt x="1565" y="0"/>
                    <a:pt x="1222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1313100" y="4358850"/>
              <a:ext cx="80075" cy="62800"/>
            </a:xfrm>
            <a:custGeom>
              <a:avLst/>
              <a:gdLst/>
              <a:ahLst/>
              <a:cxnLst/>
              <a:rect l="l" t="t" r="r" b="b"/>
              <a:pathLst>
                <a:path w="3203" h="2512" extrusionOk="0">
                  <a:moveTo>
                    <a:pt x="2037" y="0"/>
                  </a:moveTo>
                  <a:cubicBezTo>
                    <a:pt x="1700" y="0"/>
                    <a:pt x="1321" y="119"/>
                    <a:pt x="977" y="359"/>
                  </a:cubicBezTo>
                  <a:cubicBezTo>
                    <a:pt x="283" y="837"/>
                    <a:pt x="0" y="1631"/>
                    <a:pt x="335" y="2129"/>
                  </a:cubicBezTo>
                  <a:cubicBezTo>
                    <a:pt x="512" y="2384"/>
                    <a:pt x="818" y="2512"/>
                    <a:pt x="1170" y="2512"/>
                  </a:cubicBezTo>
                  <a:cubicBezTo>
                    <a:pt x="1506" y="2512"/>
                    <a:pt x="1883" y="2394"/>
                    <a:pt x="2226" y="2160"/>
                  </a:cubicBezTo>
                  <a:cubicBezTo>
                    <a:pt x="2919" y="1682"/>
                    <a:pt x="3203" y="879"/>
                    <a:pt x="2868" y="381"/>
                  </a:cubicBezTo>
                  <a:cubicBezTo>
                    <a:pt x="2692" y="128"/>
                    <a:pt x="2387" y="0"/>
                    <a:pt x="203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1186225" y="4366025"/>
              <a:ext cx="62825" cy="55775"/>
            </a:xfrm>
            <a:custGeom>
              <a:avLst/>
              <a:gdLst/>
              <a:ahLst/>
              <a:cxnLst/>
              <a:rect l="l" t="t" r="r" b="b"/>
              <a:pathLst>
                <a:path w="2513" h="2231" extrusionOk="0">
                  <a:moveTo>
                    <a:pt x="1226" y="0"/>
                  </a:moveTo>
                  <a:cubicBezTo>
                    <a:pt x="1000" y="0"/>
                    <a:pt x="774" y="70"/>
                    <a:pt x="579" y="216"/>
                  </a:cubicBezTo>
                  <a:cubicBezTo>
                    <a:pt x="91" y="572"/>
                    <a:pt x="1" y="1273"/>
                    <a:pt x="377" y="1771"/>
                  </a:cubicBezTo>
                  <a:cubicBezTo>
                    <a:pt x="603" y="2071"/>
                    <a:pt x="943" y="2231"/>
                    <a:pt x="1285" y="2231"/>
                  </a:cubicBezTo>
                  <a:cubicBezTo>
                    <a:pt x="1511" y="2231"/>
                    <a:pt x="1737" y="2161"/>
                    <a:pt x="1932" y="2015"/>
                  </a:cubicBezTo>
                  <a:cubicBezTo>
                    <a:pt x="2420" y="1659"/>
                    <a:pt x="2512" y="958"/>
                    <a:pt x="2137" y="460"/>
                  </a:cubicBezTo>
                  <a:cubicBezTo>
                    <a:pt x="1909" y="160"/>
                    <a:pt x="1568" y="0"/>
                    <a:pt x="12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1749375" y="4255375"/>
              <a:ext cx="97425" cy="77900"/>
            </a:xfrm>
            <a:custGeom>
              <a:avLst/>
              <a:gdLst/>
              <a:ahLst/>
              <a:cxnLst/>
              <a:rect l="l" t="t" r="r" b="b"/>
              <a:pathLst>
                <a:path w="3897" h="3116" extrusionOk="0">
                  <a:moveTo>
                    <a:pt x="2238" y="0"/>
                  </a:moveTo>
                  <a:cubicBezTo>
                    <a:pt x="1892" y="0"/>
                    <a:pt x="1525" y="101"/>
                    <a:pt x="1190" y="310"/>
                  </a:cubicBezTo>
                  <a:cubicBezTo>
                    <a:pt x="345" y="817"/>
                    <a:pt x="1" y="1794"/>
                    <a:pt x="418" y="2484"/>
                  </a:cubicBezTo>
                  <a:cubicBezTo>
                    <a:pt x="673" y="2898"/>
                    <a:pt x="1138" y="3115"/>
                    <a:pt x="1650" y="3115"/>
                  </a:cubicBezTo>
                  <a:cubicBezTo>
                    <a:pt x="1997" y="3115"/>
                    <a:pt x="2365" y="3016"/>
                    <a:pt x="2705" y="2811"/>
                  </a:cubicBezTo>
                  <a:cubicBezTo>
                    <a:pt x="3550" y="2292"/>
                    <a:pt x="3896" y="1315"/>
                    <a:pt x="3469" y="634"/>
                  </a:cubicBezTo>
                  <a:cubicBezTo>
                    <a:pt x="3220" y="221"/>
                    <a:pt x="2752" y="0"/>
                    <a:pt x="2238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1093425" y="4733150"/>
              <a:ext cx="94350" cy="80325"/>
            </a:xfrm>
            <a:custGeom>
              <a:avLst/>
              <a:gdLst/>
              <a:ahLst/>
              <a:cxnLst/>
              <a:rect l="l" t="t" r="r" b="b"/>
              <a:pathLst>
                <a:path w="3774" h="3213" extrusionOk="0">
                  <a:moveTo>
                    <a:pt x="2209" y="0"/>
                  </a:moveTo>
                  <a:cubicBezTo>
                    <a:pt x="1785" y="0"/>
                    <a:pt x="1330" y="163"/>
                    <a:pt x="945" y="491"/>
                  </a:cubicBezTo>
                  <a:cubicBezTo>
                    <a:pt x="193" y="1130"/>
                    <a:pt x="0" y="2148"/>
                    <a:pt x="528" y="2758"/>
                  </a:cubicBezTo>
                  <a:cubicBezTo>
                    <a:pt x="783" y="3062"/>
                    <a:pt x="1162" y="3212"/>
                    <a:pt x="1571" y="3212"/>
                  </a:cubicBezTo>
                  <a:cubicBezTo>
                    <a:pt x="1996" y="3212"/>
                    <a:pt x="2453" y="3050"/>
                    <a:pt x="2837" y="2729"/>
                  </a:cubicBezTo>
                  <a:cubicBezTo>
                    <a:pt x="3591" y="2087"/>
                    <a:pt x="3774" y="1069"/>
                    <a:pt x="3254" y="449"/>
                  </a:cubicBezTo>
                  <a:cubicBezTo>
                    <a:pt x="2995" y="150"/>
                    <a:pt x="2616" y="0"/>
                    <a:pt x="220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80"/>
          <p:cNvGrpSpPr/>
          <p:nvPr/>
        </p:nvGrpSpPr>
        <p:grpSpPr>
          <a:xfrm>
            <a:off x="7320046" y="1470226"/>
            <a:ext cx="816231" cy="789659"/>
            <a:chOff x="4821975" y="4185425"/>
            <a:chExt cx="1131925" cy="1095075"/>
          </a:xfrm>
        </p:grpSpPr>
        <p:sp>
          <p:nvSpPr>
            <p:cNvPr id="3616" name="Google Shape;3616;p80"/>
            <p:cNvSpPr/>
            <p:nvPr/>
          </p:nvSpPr>
          <p:spPr>
            <a:xfrm>
              <a:off x="4874850" y="4196650"/>
              <a:ext cx="1030675" cy="1060150"/>
            </a:xfrm>
            <a:custGeom>
              <a:avLst/>
              <a:gdLst/>
              <a:ahLst/>
              <a:cxnLst/>
              <a:rect l="l" t="t" r="r" b="b"/>
              <a:pathLst>
                <a:path w="41227" h="42406" extrusionOk="0">
                  <a:moveTo>
                    <a:pt x="32249" y="0"/>
                  </a:moveTo>
                  <a:cubicBezTo>
                    <a:pt x="32226" y="0"/>
                    <a:pt x="32202" y="1"/>
                    <a:pt x="32178" y="3"/>
                  </a:cubicBezTo>
                  <a:cubicBezTo>
                    <a:pt x="28729" y="298"/>
                    <a:pt x="21275" y="14680"/>
                    <a:pt x="21275" y="14680"/>
                  </a:cubicBezTo>
                  <a:lnTo>
                    <a:pt x="651" y="4296"/>
                  </a:lnTo>
                  <a:cubicBezTo>
                    <a:pt x="649" y="4296"/>
                    <a:pt x="648" y="4296"/>
                    <a:pt x="646" y="4296"/>
                  </a:cubicBezTo>
                  <a:cubicBezTo>
                    <a:pt x="0" y="4296"/>
                    <a:pt x="2396" y="15145"/>
                    <a:pt x="13975" y="19002"/>
                  </a:cubicBezTo>
                  <a:lnTo>
                    <a:pt x="8442" y="32507"/>
                  </a:lnTo>
                  <a:lnTo>
                    <a:pt x="4739" y="31724"/>
                  </a:lnTo>
                  <a:lnTo>
                    <a:pt x="721" y="34704"/>
                  </a:lnTo>
                  <a:cubicBezTo>
                    <a:pt x="721" y="34704"/>
                    <a:pt x="5920" y="35111"/>
                    <a:pt x="7648" y="36891"/>
                  </a:cubicBezTo>
                  <a:cubicBezTo>
                    <a:pt x="9915" y="39210"/>
                    <a:pt x="12681" y="42405"/>
                    <a:pt x="14123" y="42405"/>
                  </a:cubicBezTo>
                  <a:cubicBezTo>
                    <a:pt x="14369" y="42405"/>
                    <a:pt x="14576" y="42312"/>
                    <a:pt x="14736" y="42107"/>
                  </a:cubicBezTo>
                  <a:cubicBezTo>
                    <a:pt x="15844" y="40693"/>
                    <a:pt x="13413" y="36310"/>
                    <a:pt x="13413" y="36310"/>
                  </a:cubicBezTo>
                  <a:lnTo>
                    <a:pt x="24836" y="26495"/>
                  </a:lnTo>
                  <a:cubicBezTo>
                    <a:pt x="24836" y="26495"/>
                    <a:pt x="35013" y="31588"/>
                    <a:pt x="39293" y="31588"/>
                  </a:cubicBezTo>
                  <a:cubicBezTo>
                    <a:pt x="40490" y="31588"/>
                    <a:pt x="41226" y="31189"/>
                    <a:pt x="41148" y="30169"/>
                  </a:cubicBezTo>
                  <a:cubicBezTo>
                    <a:pt x="40792" y="25500"/>
                    <a:pt x="30865" y="20576"/>
                    <a:pt x="30611" y="20242"/>
                  </a:cubicBezTo>
                  <a:cubicBezTo>
                    <a:pt x="30359" y="19898"/>
                    <a:pt x="35551" y="0"/>
                    <a:pt x="32249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100100" y="5050025"/>
              <a:ext cx="209550" cy="230475"/>
            </a:xfrm>
            <a:custGeom>
              <a:avLst/>
              <a:gdLst/>
              <a:ahLst/>
              <a:cxnLst/>
              <a:rect l="l" t="t" r="r" b="b"/>
              <a:pathLst>
                <a:path w="8382" h="9219" extrusionOk="0">
                  <a:moveTo>
                    <a:pt x="4130" y="0"/>
                  </a:moveTo>
                  <a:cubicBezTo>
                    <a:pt x="4130" y="0"/>
                    <a:pt x="0" y="1799"/>
                    <a:pt x="1272" y="2419"/>
                  </a:cubicBezTo>
                  <a:cubicBezTo>
                    <a:pt x="5675" y="4555"/>
                    <a:pt x="2797" y="8338"/>
                    <a:pt x="3693" y="8970"/>
                  </a:cubicBezTo>
                  <a:cubicBezTo>
                    <a:pt x="3915" y="9128"/>
                    <a:pt x="4231" y="9219"/>
                    <a:pt x="4592" y="9219"/>
                  </a:cubicBezTo>
                  <a:cubicBezTo>
                    <a:pt x="5670" y="9219"/>
                    <a:pt x="7148" y="8410"/>
                    <a:pt x="7721" y="6163"/>
                  </a:cubicBezTo>
                  <a:cubicBezTo>
                    <a:pt x="8382" y="3549"/>
                    <a:pt x="4364" y="29"/>
                    <a:pt x="4130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521375" y="4791400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70" y="1"/>
                  </a:moveTo>
                  <a:cubicBezTo>
                    <a:pt x="2319" y="1"/>
                    <a:pt x="1403" y="865"/>
                    <a:pt x="784" y="2137"/>
                  </a:cubicBezTo>
                  <a:cubicBezTo>
                    <a:pt x="61" y="3591"/>
                    <a:pt x="0" y="5036"/>
                    <a:pt x="652" y="5351"/>
                  </a:cubicBezTo>
                  <a:cubicBezTo>
                    <a:pt x="739" y="5395"/>
                    <a:pt x="834" y="5416"/>
                    <a:pt x="936" y="5416"/>
                  </a:cubicBezTo>
                  <a:cubicBezTo>
                    <a:pt x="1586" y="5416"/>
                    <a:pt x="2500" y="4553"/>
                    <a:pt x="3125" y="3286"/>
                  </a:cubicBezTo>
                  <a:cubicBezTo>
                    <a:pt x="3835" y="1822"/>
                    <a:pt x="3896" y="387"/>
                    <a:pt x="3247" y="62"/>
                  </a:cubicBezTo>
                  <a:cubicBezTo>
                    <a:pt x="3162" y="20"/>
                    <a:pt x="3069" y="1"/>
                    <a:pt x="2970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638350" y="4841975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69" y="1"/>
                  </a:moveTo>
                  <a:cubicBezTo>
                    <a:pt x="2319" y="1"/>
                    <a:pt x="1401" y="866"/>
                    <a:pt x="774" y="2137"/>
                  </a:cubicBezTo>
                  <a:cubicBezTo>
                    <a:pt x="61" y="3592"/>
                    <a:pt x="0" y="5037"/>
                    <a:pt x="652" y="5352"/>
                  </a:cubicBezTo>
                  <a:cubicBezTo>
                    <a:pt x="738" y="5395"/>
                    <a:pt x="832" y="5416"/>
                    <a:pt x="933" y="5416"/>
                  </a:cubicBezTo>
                  <a:cubicBezTo>
                    <a:pt x="1582" y="5416"/>
                    <a:pt x="2497" y="4546"/>
                    <a:pt x="3122" y="3287"/>
                  </a:cubicBezTo>
                  <a:cubicBezTo>
                    <a:pt x="3835" y="1822"/>
                    <a:pt x="3896" y="389"/>
                    <a:pt x="3244" y="62"/>
                  </a:cubicBezTo>
                  <a:cubicBezTo>
                    <a:pt x="3160" y="21"/>
                    <a:pt x="3067" y="1"/>
                    <a:pt x="2969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453275" y="4591575"/>
              <a:ext cx="500625" cy="373700"/>
            </a:xfrm>
            <a:custGeom>
              <a:avLst/>
              <a:gdLst/>
              <a:ahLst/>
              <a:cxnLst/>
              <a:rect l="l" t="t" r="r" b="b"/>
              <a:pathLst>
                <a:path w="20025" h="14948" extrusionOk="0">
                  <a:moveTo>
                    <a:pt x="4933" y="0"/>
                  </a:moveTo>
                  <a:lnTo>
                    <a:pt x="1" y="7782"/>
                  </a:lnTo>
                  <a:cubicBezTo>
                    <a:pt x="1" y="7782"/>
                    <a:pt x="12867" y="14948"/>
                    <a:pt x="17301" y="14948"/>
                  </a:cubicBezTo>
                  <a:cubicBezTo>
                    <a:pt x="18020" y="14948"/>
                    <a:pt x="18518" y="14759"/>
                    <a:pt x="18702" y="14320"/>
                  </a:cubicBezTo>
                  <a:cubicBezTo>
                    <a:pt x="20025" y="11177"/>
                    <a:pt x="5075" y="52"/>
                    <a:pt x="4933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4849175" y="4940600"/>
              <a:ext cx="238775" cy="137375"/>
            </a:xfrm>
            <a:custGeom>
              <a:avLst/>
              <a:gdLst/>
              <a:ahLst/>
              <a:cxnLst/>
              <a:rect l="l" t="t" r="r" b="b"/>
              <a:pathLst>
                <a:path w="9551" h="5495" extrusionOk="0">
                  <a:moveTo>
                    <a:pt x="4595" y="0"/>
                  </a:moveTo>
                  <a:cubicBezTo>
                    <a:pt x="3768" y="0"/>
                    <a:pt x="2993" y="168"/>
                    <a:pt x="2420" y="623"/>
                  </a:cubicBezTo>
                  <a:cubicBezTo>
                    <a:pt x="1" y="2546"/>
                    <a:pt x="569" y="4894"/>
                    <a:pt x="1517" y="5444"/>
                  </a:cubicBezTo>
                  <a:cubicBezTo>
                    <a:pt x="1576" y="5478"/>
                    <a:pt x="1640" y="5494"/>
                    <a:pt x="1710" y="5494"/>
                  </a:cubicBezTo>
                  <a:cubicBezTo>
                    <a:pt x="2437" y="5494"/>
                    <a:pt x="3744" y="3782"/>
                    <a:pt x="5676" y="3782"/>
                  </a:cubicBezTo>
                  <a:cubicBezTo>
                    <a:pt x="6495" y="3782"/>
                    <a:pt x="7426" y="4089"/>
                    <a:pt x="8473" y="4965"/>
                  </a:cubicBezTo>
                  <a:cubicBezTo>
                    <a:pt x="8572" y="5048"/>
                    <a:pt x="8662" y="5086"/>
                    <a:pt x="8743" y="5086"/>
                  </a:cubicBezTo>
                  <a:cubicBezTo>
                    <a:pt x="9550" y="5086"/>
                    <a:pt x="9510" y="1365"/>
                    <a:pt x="9510" y="1365"/>
                  </a:cubicBezTo>
                  <a:cubicBezTo>
                    <a:pt x="9421" y="1217"/>
                    <a:pt x="6819" y="0"/>
                    <a:pt x="4595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049750" y="4501475"/>
              <a:ext cx="121575" cy="121000"/>
            </a:xfrm>
            <a:custGeom>
              <a:avLst/>
              <a:gdLst/>
              <a:ahLst/>
              <a:cxnLst/>
              <a:rect l="l" t="t" r="r" b="b"/>
              <a:pathLst>
                <a:path w="4863" h="4840" extrusionOk="0">
                  <a:moveTo>
                    <a:pt x="3857" y="0"/>
                  </a:moveTo>
                  <a:cubicBezTo>
                    <a:pt x="3207" y="0"/>
                    <a:pt x="2239" y="612"/>
                    <a:pt x="1426" y="1591"/>
                  </a:cubicBezTo>
                  <a:cubicBezTo>
                    <a:pt x="389" y="2843"/>
                    <a:pt x="1" y="4234"/>
                    <a:pt x="550" y="4693"/>
                  </a:cubicBezTo>
                  <a:cubicBezTo>
                    <a:pt x="671" y="4792"/>
                    <a:pt x="827" y="4839"/>
                    <a:pt x="1008" y="4839"/>
                  </a:cubicBezTo>
                  <a:cubicBezTo>
                    <a:pt x="1658" y="4839"/>
                    <a:pt x="2628" y="4228"/>
                    <a:pt x="3440" y="3248"/>
                  </a:cubicBezTo>
                  <a:cubicBezTo>
                    <a:pt x="4477" y="1998"/>
                    <a:pt x="4863" y="614"/>
                    <a:pt x="4314" y="146"/>
                  </a:cubicBezTo>
                  <a:cubicBezTo>
                    <a:pt x="4192" y="47"/>
                    <a:pt x="4037" y="0"/>
                    <a:pt x="385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4955725" y="4415650"/>
              <a:ext cx="121500" cy="120925"/>
            </a:xfrm>
            <a:custGeom>
              <a:avLst/>
              <a:gdLst/>
              <a:ahLst/>
              <a:cxnLst/>
              <a:rect l="l" t="t" r="r" b="b"/>
              <a:pathLst>
                <a:path w="4860" h="4837" extrusionOk="0">
                  <a:moveTo>
                    <a:pt x="3841" y="1"/>
                  </a:moveTo>
                  <a:cubicBezTo>
                    <a:pt x="3196" y="1"/>
                    <a:pt x="2232" y="611"/>
                    <a:pt x="1423" y="1587"/>
                  </a:cubicBezTo>
                  <a:cubicBezTo>
                    <a:pt x="386" y="2837"/>
                    <a:pt x="0" y="4231"/>
                    <a:pt x="550" y="4689"/>
                  </a:cubicBezTo>
                  <a:cubicBezTo>
                    <a:pt x="672" y="4789"/>
                    <a:pt x="829" y="4837"/>
                    <a:pt x="1011" y="4837"/>
                  </a:cubicBezTo>
                  <a:cubicBezTo>
                    <a:pt x="1661" y="4837"/>
                    <a:pt x="2626" y="4231"/>
                    <a:pt x="3437" y="3244"/>
                  </a:cubicBezTo>
                  <a:cubicBezTo>
                    <a:pt x="4474" y="1992"/>
                    <a:pt x="4860" y="611"/>
                    <a:pt x="4301" y="152"/>
                  </a:cubicBezTo>
                  <a:cubicBezTo>
                    <a:pt x="4180" y="49"/>
                    <a:pt x="4023" y="1"/>
                    <a:pt x="384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4821975" y="4271475"/>
              <a:ext cx="525525" cy="369975"/>
            </a:xfrm>
            <a:custGeom>
              <a:avLst/>
              <a:gdLst/>
              <a:ahLst/>
              <a:cxnLst/>
              <a:rect l="l" t="t" r="r" b="b"/>
              <a:pathLst>
                <a:path w="21021" h="14799" extrusionOk="0">
                  <a:moveTo>
                    <a:pt x="3722" y="1"/>
                  </a:moveTo>
                  <a:cubicBezTo>
                    <a:pt x="3085" y="1"/>
                    <a:pt x="2600" y="134"/>
                    <a:pt x="2319" y="437"/>
                  </a:cubicBezTo>
                  <a:cubicBezTo>
                    <a:pt x="0" y="2929"/>
                    <a:pt x="15956" y="14799"/>
                    <a:pt x="15956" y="14799"/>
                  </a:cubicBezTo>
                  <a:lnTo>
                    <a:pt x="21020" y="7120"/>
                  </a:lnTo>
                  <a:cubicBezTo>
                    <a:pt x="20932" y="7021"/>
                    <a:pt x="8343" y="1"/>
                    <a:pt x="3722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036400" y="4185425"/>
              <a:ext cx="687650" cy="972575"/>
            </a:xfrm>
            <a:custGeom>
              <a:avLst/>
              <a:gdLst/>
              <a:ahLst/>
              <a:cxnLst/>
              <a:rect l="l" t="t" r="r" b="b"/>
              <a:pathLst>
                <a:path w="27506" h="38903" extrusionOk="0">
                  <a:moveTo>
                    <a:pt x="24653" y="1"/>
                  </a:moveTo>
                  <a:cubicBezTo>
                    <a:pt x="22019" y="1"/>
                    <a:pt x="13893" y="5529"/>
                    <a:pt x="8538" y="14101"/>
                  </a:cubicBezTo>
                  <a:cubicBezTo>
                    <a:pt x="3932" y="21475"/>
                    <a:pt x="923" y="32631"/>
                    <a:pt x="139" y="37440"/>
                  </a:cubicBezTo>
                  <a:cubicBezTo>
                    <a:pt x="1" y="38264"/>
                    <a:pt x="655" y="38903"/>
                    <a:pt x="1374" y="38903"/>
                  </a:cubicBezTo>
                  <a:cubicBezTo>
                    <a:pt x="1604" y="38903"/>
                    <a:pt x="1841" y="38837"/>
                    <a:pt x="2060" y="38692"/>
                  </a:cubicBezTo>
                  <a:cubicBezTo>
                    <a:pt x="6129" y="35987"/>
                    <a:pt x="15057" y="28665"/>
                    <a:pt x="19888" y="21423"/>
                  </a:cubicBezTo>
                  <a:cubicBezTo>
                    <a:pt x="26073" y="12190"/>
                    <a:pt x="27505" y="1409"/>
                    <a:pt x="25716" y="452"/>
                  </a:cubicBezTo>
                  <a:lnTo>
                    <a:pt x="25270" y="169"/>
                  </a:lnTo>
                  <a:cubicBezTo>
                    <a:pt x="25124" y="56"/>
                    <a:pt x="24916" y="1"/>
                    <a:pt x="2465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406225" y="4292475"/>
              <a:ext cx="231650" cy="262600"/>
            </a:xfrm>
            <a:custGeom>
              <a:avLst/>
              <a:gdLst/>
              <a:ahLst/>
              <a:cxnLst/>
              <a:rect l="l" t="t" r="r" b="b"/>
              <a:pathLst>
                <a:path w="9266" h="10504" extrusionOk="0">
                  <a:moveTo>
                    <a:pt x="6521" y="1"/>
                  </a:moveTo>
                  <a:cubicBezTo>
                    <a:pt x="4989" y="1"/>
                    <a:pt x="3068" y="1334"/>
                    <a:pt x="1751" y="3483"/>
                  </a:cubicBezTo>
                  <a:cubicBezTo>
                    <a:pt x="72" y="6209"/>
                    <a:pt x="1" y="9219"/>
                    <a:pt x="1587" y="10195"/>
                  </a:cubicBezTo>
                  <a:cubicBezTo>
                    <a:pt x="1928" y="10404"/>
                    <a:pt x="2318" y="10504"/>
                    <a:pt x="2736" y="10504"/>
                  </a:cubicBezTo>
                  <a:cubicBezTo>
                    <a:pt x="4268" y="10504"/>
                    <a:pt x="6187" y="9173"/>
                    <a:pt x="7506" y="7032"/>
                  </a:cubicBezTo>
                  <a:cubicBezTo>
                    <a:pt x="9195" y="4295"/>
                    <a:pt x="9266" y="1296"/>
                    <a:pt x="7670" y="310"/>
                  </a:cubicBezTo>
                  <a:cubicBezTo>
                    <a:pt x="7329" y="100"/>
                    <a:pt x="6940" y="1"/>
                    <a:pt x="652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486300" y="4338850"/>
              <a:ext cx="91850" cy="57500"/>
            </a:xfrm>
            <a:custGeom>
              <a:avLst/>
              <a:gdLst/>
              <a:ahLst/>
              <a:cxnLst/>
              <a:rect l="l" t="t" r="r" b="b"/>
              <a:pathLst>
                <a:path w="3674" h="2300" extrusionOk="0">
                  <a:moveTo>
                    <a:pt x="2652" y="0"/>
                  </a:moveTo>
                  <a:cubicBezTo>
                    <a:pt x="2294" y="0"/>
                    <a:pt x="1862" y="105"/>
                    <a:pt x="1435" y="317"/>
                  </a:cubicBezTo>
                  <a:cubicBezTo>
                    <a:pt x="539" y="754"/>
                    <a:pt x="0" y="1486"/>
                    <a:pt x="225" y="1943"/>
                  </a:cubicBezTo>
                  <a:cubicBezTo>
                    <a:pt x="341" y="2180"/>
                    <a:pt x="639" y="2300"/>
                    <a:pt x="1023" y="2300"/>
                  </a:cubicBezTo>
                  <a:cubicBezTo>
                    <a:pt x="1382" y="2300"/>
                    <a:pt x="1817" y="2195"/>
                    <a:pt x="2248" y="1984"/>
                  </a:cubicBezTo>
                  <a:cubicBezTo>
                    <a:pt x="3134" y="1547"/>
                    <a:pt x="3673" y="825"/>
                    <a:pt x="3449" y="356"/>
                  </a:cubicBezTo>
                  <a:cubicBezTo>
                    <a:pt x="3333" y="120"/>
                    <a:pt x="3035" y="0"/>
                    <a:pt x="2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452250" y="4422500"/>
              <a:ext cx="43525" cy="43525"/>
            </a:xfrm>
            <a:custGeom>
              <a:avLst/>
              <a:gdLst/>
              <a:ahLst/>
              <a:cxnLst/>
              <a:rect l="l" t="t" r="r" b="b"/>
              <a:pathLst>
                <a:path w="1741" h="1741" extrusionOk="0">
                  <a:moveTo>
                    <a:pt x="864" y="0"/>
                  </a:moveTo>
                  <a:cubicBezTo>
                    <a:pt x="386" y="0"/>
                    <a:pt x="0" y="398"/>
                    <a:pt x="0" y="876"/>
                  </a:cubicBezTo>
                  <a:cubicBezTo>
                    <a:pt x="0" y="1352"/>
                    <a:pt x="386" y="1740"/>
                    <a:pt x="864" y="1740"/>
                  </a:cubicBezTo>
                  <a:cubicBezTo>
                    <a:pt x="1352" y="1740"/>
                    <a:pt x="1740" y="1352"/>
                    <a:pt x="1740" y="876"/>
                  </a:cubicBezTo>
                  <a:cubicBezTo>
                    <a:pt x="1740" y="398"/>
                    <a:pt x="135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logo with colorful letters&#10;&#10;Description automatically generated">
            <a:extLst>
              <a:ext uri="{FF2B5EF4-FFF2-40B4-BE49-F238E27FC236}">
                <a16:creationId xmlns:a16="http://schemas.microsoft.com/office/drawing/2014/main" id="{4134EDA2-B22D-197D-F0EB-C70E11A1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758" y="0"/>
            <a:ext cx="1692803" cy="5213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0"/>
          <p:cNvSpPr/>
          <p:nvPr/>
        </p:nvSpPr>
        <p:spPr>
          <a:xfrm>
            <a:off x="5192969" y="564799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70"/>
          <p:cNvSpPr txBox="1">
            <a:spLocks noGrp="1"/>
          </p:cNvSpPr>
          <p:nvPr>
            <p:ph type="title"/>
          </p:nvPr>
        </p:nvSpPr>
        <p:spPr>
          <a:xfrm>
            <a:off x="2525242" y="1618074"/>
            <a:ext cx="6811585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Conversation questions</a:t>
            </a:r>
            <a:endParaRPr sz="4800" dirty="0"/>
          </a:p>
        </p:txBody>
      </p:sp>
      <p:sp>
        <p:nvSpPr>
          <p:cNvPr id="2816" name="Google Shape;2816;p70"/>
          <p:cNvSpPr txBox="1">
            <a:spLocks noGrp="1"/>
          </p:cNvSpPr>
          <p:nvPr>
            <p:ph type="title" idx="2"/>
          </p:nvPr>
        </p:nvSpPr>
        <p:spPr>
          <a:xfrm>
            <a:off x="5253231" y="6705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7" name="Google Shape;2817;p70"/>
          <p:cNvSpPr txBox="1">
            <a:spLocks noGrp="1"/>
          </p:cNvSpPr>
          <p:nvPr>
            <p:ph type="subTitle" idx="1"/>
          </p:nvPr>
        </p:nvSpPr>
        <p:spPr>
          <a:xfrm>
            <a:off x="4529819" y="366936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 your opinions</a:t>
            </a:r>
            <a:endParaRPr sz="2400" dirty="0"/>
          </a:p>
        </p:txBody>
      </p:sp>
      <p:cxnSp>
        <p:nvCxnSpPr>
          <p:cNvPr id="2818" name="Google Shape;2818;p70"/>
          <p:cNvCxnSpPr/>
          <p:nvPr/>
        </p:nvCxnSpPr>
        <p:spPr>
          <a:xfrm>
            <a:off x="4734212" y="4449271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19" name="Google Shape;2819;p70"/>
          <p:cNvGrpSpPr/>
          <p:nvPr/>
        </p:nvGrpSpPr>
        <p:grpSpPr>
          <a:xfrm>
            <a:off x="1267041" y="1760533"/>
            <a:ext cx="1393113" cy="2675942"/>
            <a:chOff x="2661325" y="1760521"/>
            <a:chExt cx="1393113" cy="2675942"/>
          </a:xfrm>
        </p:grpSpPr>
        <p:sp>
          <p:nvSpPr>
            <p:cNvPr id="2820" name="Google Shape;2820;p70"/>
            <p:cNvSpPr/>
            <p:nvPr/>
          </p:nvSpPr>
          <p:spPr>
            <a:xfrm>
              <a:off x="3171334" y="3309416"/>
              <a:ext cx="563023" cy="987544"/>
            </a:xfrm>
            <a:custGeom>
              <a:avLst/>
              <a:gdLst/>
              <a:ahLst/>
              <a:cxnLst/>
              <a:rect l="l" t="t" r="r" b="b"/>
              <a:pathLst>
                <a:path w="6744" h="11829" extrusionOk="0">
                  <a:moveTo>
                    <a:pt x="5777" y="0"/>
                  </a:moveTo>
                  <a:lnTo>
                    <a:pt x="1461" y="563"/>
                  </a:lnTo>
                  <a:lnTo>
                    <a:pt x="279" y="9644"/>
                  </a:lnTo>
                  <a:lnTo>
                    <a:pt x="237" y="9992"/>
                  </a:lnTo>
                  <a:lnTo>
                    <a:pt x="195" y="10326"/>
                  </a:lnTo>
                  <a:lnTo>
                    <a:pt x="189" y="10339"/>
                  </a:lnTo>
                  <a:lnTo>
                    <a:pt x="0" y="11829"/>
                  </a:lnTo>
                  <a:lnTo>
                    <a:pt x="0" y="11829"/>
                  </a:lnTo>
                  <a:lnTo>
                    <a:pt x="1872" y="11466"/>
                  </a:lnTo>
                  <a:cubicBezTo>
                    <a:pt x="1872" y="11466"/>
                    <a:pt x="1977" y="11141"/>
                    <a:pt x="2129" y="10618"/>
                  </a:cubicBezTo>
                  <a:cubicBezTo>
                    <a:pt x="2136" y="10590"/>
                    <a:pt x="2151" y="10563"/>
                    <a:pt x="2158" y="10535"/>
                  </a:cubicBezTo>
                  <a:cubicBezTo>
                    <a:pt x="2241" y="10249"/>
                    <a:pt x="2338" y="9915"/>
                    <a:pt x="2443" y="9554"/>
                  </a:cubicBezTo>
                  <a:cubicBezTo>
                    <a:pt x="2457" y="9526"/>
                    <a:pt x="2463" y="9497"/>
                    <a:pt x="2470" y="9462"/>
                  </a:cubicBezTo>
                  <a:cubicBezTo>
                    <a:pt x="3021" y="7557"/>
                    <a:pt x="3681" y="5573"/>
                    <a:pt x="3716" y="3569"/>
                  </a:cubicBezTo>
                  <a:cubicBezTo>
                    <a:pt x="3716" y="3507"/>
                    <a:pt x="3716" y="3444"/>
                    <a:pt x="3731" y="3382"/>
                  </a:cubicBezTo>
                  <a:cubicBezTo>
                    <a:pt x="3806" y="3389"/>
                    <a:pt x="3799" y="3465"/>
                    <a:pt x="3806" y="3534"/>
                  </a:cubicBezTo>
                  <a:cubicBezTo>
                    <a:pt x="3856" y="3855"/>
                    <a:pt x="3925" y="4160"/>
                    <a:pt x="3995" y="4474"/>
                  </a:cubicBezTo>
                  <a:cubicBezTo>
                    <a:pt x="4329" y="5977"/>
                    <a:pt x="4482" y="7529"/>
                    <a:pt x="4725" y="9038"/>
                  </a:cubicBezTo>
                  <a:lnTo>
                    <a:pt x="4788" y="9456"/>
                  </a:lnTo>
                  <a:lnTo>
                    <a:pt x="4942" y="10409"/>
                  </a:lnTo>
                  <a:lnTo>
                    <a:pt x="4948" y="10451"/>
                  </a:lnTo>
                  <a:lnTo>
                    <a:pt x="5045" y="11064"/>
                  </a:lnTo>
                  <a:lnTo>
                    <a:pt x="6471" y="10840"/>
                  </a:lnTo>
                  <a:lnTo>
                    <a:pt x="6506" y="10152"/>
                  </a:lnTo>
                  <a:lnTo>
                    <a:pt x="6520" y="9860"/>
                  </a:lnTo>
                  <a:lnTo>
                    <a:pt x="6548" y="9387"/>
                  </a:lnTo>
                  <a:lnTo>
                    <a:pt x="6577" y="8719"/>
                  </a:lnTo>
                  <a:lnTo>
                    <a:pt x="6744" y="5469"/>
                  </a:lnTo>
                  <a:cubicBezTo>
                    <a:pt x="6709" y="4446"/>
                    <a:pt x="6680" y="3424"/>
                    <a:pt x="6645" y="2400"/>
                  </a:cubicBezTo>
                  <a:cubicBezTo>
                    <a:pt x="6612" y="2046"/>
                    <a:pt x="6535" y="1600"/>
                    <a:pt x="6368" y="1106"/>
                  </a:cubicBezTo>
                  <a:cubicBezTo>
                    <a:pt x="6243" y="723"/>
                    <a:pt x="6082" y="403"/>
                    <a:pt x="5935" y="139"/>
                  </a:cubicBezTo>
                  <a:cubicBezTo>
                    <a:pt x="5880" y="90"/>
                    <a:pt x="5832" y="49"/>
                    <a:pt x="577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3576904" y="4118051"/>
              <a:ext cx="139503" cy="60443"/>
            </a:xfrm>
            <a:custGeom>
              <a:avLst/>
              <a:gdLst/>
              <a:ahLst/>
              <a:cxnLst/>
              <a:rect l="l" t="t" r="r" b="b"/>
              <a:pathLst>
                <a:path w="1671" h="724" extrusionOk="0">
                  <a:moveTo>
                    <a:pt x="1670" y="0"/>
                  </a:moveTo>
                  <a:lnTo>
                    <a:pt x="0" y="216"/>
                  </a:lnTo>
                  <a:lnTo>
                    <a:pt x="84" y="723"/>
                  </a:lnTo>
                  <a:cubicBezTo>
                    <a:pt x="758" y="633"/>
                    <a:pt x="1321" y="528"/>
                    <a:pt x="1648" y="466"/>
                  </a:cubicBezTo>
                  <a:lnTo>
                    <a:pt x="1662" y="17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3187029" y="4130156"/>
              <a:ext cx="5844" cy="42494"/>
            </a:xfrm>
            <a:custGeom>
              <a:avLst/>
              <a:gdLst/>
              <a:ahLst/>
              <a:cxnLst/>
              <a:rect l="l" t="t" r="r" b="b"/>
              <a:pathLst>
                <a:path w="70" h="509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lnTo>
                    <a:pt x="1" y="508"/>
                  </a:lnTo>
                  <a:lnTo>
                    <a:pt x="7" y="495"/>
                  </a:lnTo>
                  <a:lnTo>
                    <a:pt x="49" y="161"/>
                  </a:lnTo>
                  <a:close/>
                </a:path>
              </a:pathLst>
            </a:custGeom>
            <a:solidFill>
              <a:srgbClr val="F3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0"/>
            <p:cNvSpPr/>
            <p:nvPr/>
          </p:nvSpPr>
          <p:spPr>
            <a:xfrm>
              <a:off x="3187029" y="4130156"/>
              <a:ext cx="174901" cy="65786"/>
            </a:xfrm>
            <a:custGeom>
              <a:avLst/>
              <a:gdLst/>
              <a:ahLst/>
              <a:cxnLst/>
              <a:rect l="l" t="t" r="r" b="b"/>
              <a:pathLst>
                <a:path w="2095" h="788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cubicBezTo>
                    <a:pt x="509" y="704"/>
                    <a:pt x="1205" y="774"/>
                    <a:pt x="1941" y="787"/>
                  </a:cubicBezTo>
                  <a:cubicBezTo>
                    <a:pt x="1948" y="759"/>
                    <a:pt x="1963" y="732"/>
                    <a:pt x="1970" y="704"/>
                  </a:cubicBezTo>
                  <a:cubicBezTo>
                    <a:pt x="2012" y="572"/>
                    <a:pt x="2053" y="425"/>
                    <a:pt x="2095" y="273"/>
                  </a:cubicBezTo>
                  <a:lnTo>
                    <a:pt x="2095" y="273"/>
                  </a:lnTo>
                  <a:cubicBezTo>
                    <a:pt x="2005" y="279"/>
                    <a:pt x="1906" y="286"/>
                    <a:pt x="1809" y="286"/>
                  </a:cubicBezTo>
                  <a:cubicBezTo>
                    <a:pt x="1212" y="286"/>
                    <a:pt x="522" y="183"/>
                    <a:pt x="69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0"/>
            <p:cNvSpPr/>
            <p:nvPr/>
          </p:nvSpPr>
          <p:spPr>
            <a:xfrm>
              <a:off x="3167243" y="3341308"/>
              <a:ext cx="610609" cy="812476"/>
            </a:xfrm>
            <a:custGeom>
              <a:avLst/>
              <a:gdLst/>
              <a:ahLst/>
              <a:cxnLst/>
              <a:rect l="l" t="t" r="r" b="b"/>
              <a:pathLst>
                <a:path w="7314" h="9732" extrusionOk="0">
                  <a:moveTo>
                    <a:pt x="6444" y="1"/>
                  </a:moveTo>
                  <a:cubicBezTo>
                    <a:pt x="4789" y="36"/>
                    <a:pt x="3132" y="71"/>
                    <a:pt x="1484" y="104"/>
                  </a:cubicBezTo>
                  <a:cubicBezTo>
                    <a:pt x="1233" y="1649"/>
                    <a:pt x="223" y="7843"/>
                    <a:pt x="1" y="9282"/>
                  </a:cubicBezTo>
                  <a:cubicBezTo>
                    <a:pt x="372" y="9568"/>
                    <a:pt x="1294" y="9732"/>
                    <a:pt x="2051" y="9732"/>
                  </a:cubicBezTo>
                  <a:cubicBezTo>
                    <a:pt x="2460" y="9732"/>
                    <a:pt x="2820" y="9684"/>
                    <a:pt x="3020" y="9581"/>
                  </a:cubicBezTo>
                  <a:cubicBezTo>
                    <a:pt x="3459" y="7467"/>
                    <a:pt x="3752" y="5289"/>
                    <a:pt x="3772" y="3097"/>
                  </a:cubicBezTo>
                  <a:cubicBezTo>
                    <a:pt x="3980" y="5101"/>
                    <a:pt x="4231" y="7564"/>
                    <a:pt x="4440" y="9575"/>
                  </a:cubicBezTo>
                  <a:lnTo>
                    <a:pt x="7265" y="9221"/>
                  </a:lnTo>
                  <a:cubicBezTo>
                    <a:pt x="7314" y="7850"/>
                    <a:pt x="7294" y="6305"/>
                    <a:pt x="7147" y="4613"/>
                  </a:cubicBezTo>
                  <a:cubicBezTo>
                    <a:pt x="6995" y="2895"/>
                    <a:pt x="6736" y="1350"/>
                    <a:pt x="644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3775514" y="3955840"/>
              <a:ext cx="1753" cy="3089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" y="1"/>
                  </a:moveTo>
                  <a:lnTo>
                    <a:pt x="1" y="36"/>
                  </a:lnTo>
                  <a:cubicBezTo>
                    <a:pt x="8" y="36"/>
                    <a:pt x="14" y="29"/>
                    <a:pt x="21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726759" y="3950163"/>
              <a:ext cx="48839" cy="36650"/>
            </a:xfrm>
            <a:custGeom>
              <a:avLst/>
              <a:gdLst/>
              <a:ahLst/>
              <a:cxnLst/>
              <a:rect l="l" t="t" r="r" b="b"/>
              <a:pathLst>
                <a:path w="585" h="439" extrusionOk="0">
                  <a:moveTo>
                    <a:pt x="535" y="1"/>
                  </a:moveTo>
                  <a:cubicBezTo>
                    <a:pt x="368" y="126"/>
                    <a:pt x="187" y="229"/>
                    <a:pt x="0" y="313"/>
                  </a:cubicBezTo>
                  <a:cubicBezTo>
                    <a:pt x="7" y="355"/>
                    <a:pt x="7" y="396"/>
                    <a:pt x="7" y="438"/>
                  </a:cubicBezTo>
                  <a:cubicBezTo>
                    <a:pt x="216" y="348"/>
                    <a:pt x="410" y="236"/>
                    <a:pt x="585" y="104"/>
                  </a:cubicBezTo>
                  <a:lnTo>
                    <a:pt x="585" y="69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3521637" y="3986145"/>
              <a:ext cx="668" cy="1753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0"/>
                  </a:moveTo>
                  <a:lnTo>
                    <a:pt x="1" y="14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522221" y="3978631"/>
              <a:ext cx="195856" cy="29637"/>
            </a:xfrm>
            <a:custGeom>
              <a:avLst/>
              <a:gdLst/>
              <a:ahLst/>
              <a:cxnLst/>
              <a:rect l="l" t="t" r="r" b="b"/>
              <a:pathLst>
                <a:path w="2346" h="355" extrusionOk="0">
                  <a:moveTo>
                    <a:pt x="42" y="0"/>
                  </a:moveTo>
                  <a:lnTo>
                    <a:pt x="1" y="90"/>
                  </a:lnTo>
                  <a:lnTo>
                    <a:pt x="1" y="110"/>
                  </a:lnTo>
                  <a:cubicBezTo>
                    <a:pt x="376" y="271"/>
                    <a:pt x="787" y="354"/>
                    <a:pt x="1198" y="354"/>
                  </a:cubicBezTo>
                  <a:cubicBezTo>
                    <a:pt x="1253" y="354"/>
                    <a:pt x="1301" y="354"/>
                    <a:pt x="1357" y="348"/>
                  </a:cubicBezTo>
                  <a:cubicBezTo>
                    <a:pt x="1699" y="334"/>
                    <a:pt x="2033" y="264"/>
                    <a:pt x="2345" y="139"/>
                  </a:cubicBezTo>
                  <a:cubicBezTo>
                    <a:pt x="2345" y="104"/>
                    <a:pt x="2345" y="62"/>
                    <a:pt x="2339" y="20"/>
                  </a:cubicBezTo>
                  <a:cubicBezTo>
                    <a:pt x="1983" y="167"/>
                    <a:pt x="1587" y="244"/>
                    <a:pt x="1205" y="244"/>
                  </a:cubicBezTo>
                  <a:cubicBezTo>
                    <a:pt x="800" y="244"/>
                    <a:pt x="405" y="161"/>
                    <a:pt x="4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190536" y="3959346"/>
              <a:ext cx="256800" cy="43162"/>
            </a:xfrm>
            <a:custGeom>
              <a:avLst/>
              <a:gdLst/>
              <a:ahLst/>
              <a:cxnLst/>
              <a:rect l="l" t="t" r="r" b="b"/>
              <a:pathLst>
                <a:path w="3076" h="517" extrusionOk="0">
                  <a:moveTo>
                    <a:pt x="21" y="1"/>
                  </a:moveTo>
                  <a:lnTo>
                    <a:pt x="1" y="119"/>
                  </a:lnTo>
                  <a:lnTo>
                    <a:pt x="1" y="126"/>
                  </a:lnTo>
                  <a:cubicBezTo>
                    <a:pt x="7" y="84"/>
                    <a:pt x="14" y="42"/>
                    <a:pt x="21" y="1"/>
                  </a:cubicBezTo>
                  <a:close/>
                  <a:moveTo>
                    <a:pt x="3068" y="392"/>
                  </a:moveTo>
                  <a:cubicBezTo>
                    <a:pt x="3062" y="433"/>
                    <a:pt x="3055" y="475"/>
                    <a:pt x="3048" y="517"/>
                  </a:cubicBezTo>
                  <a:lnTo>
                    <a:pt x="3055" y="517"/>
                  </a:lnTo>
                  <a:cubicBezTo>
                    <a:pt x="3062" y="475"/>
                    <a:pt x="3068" y="433"/>
                    <a:pt x="3075" y="392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190536" y="3959346"/>
              <a:ext cx="256215" cy="55351"/>
            </a:xfrm>
            <a:custGeom>
              <a:avLst/>
              <a:gdLst/>
              <a:ahLst/>
              <a:cxnLst/>
              <a:rect l="l" t="t" r="r" b="b"/>
              <a:pathLst>
                <a:path w="3069" h="663" extrusionOk="0">
                  <a:moveTo>
                    <a:pt x="21" y="1"/>
                  </a:moveTo>
                  <a:cubicBezTo>
                    <a:pt x="14" y="42"/>
                    <a:pt x="7" y="84"/>
                    <a:pt x="1" y="126"/>
                  </a:cubicBezTo>
                  <a:cubicBezTo>
                    <a:pt x="605" y="482"/>
                    <a:pt x="1302" y="662"/>
                    <a:pt x="1998" y="662"/>
                  </a:cubicBezTo>
                  <a:cubicBezTo>
                    <a:pt x="2060" y="662"/>
                    <a:pt x="2130" y="662"/>
                    <a:pt x="2192" y="655"/>
                  </a:cubicBezTo>
                  <a:cubicBezTo>
                    <a:pt x="2484" y="642"/>
                    <a:pt x="2769" y="600"/>
                    <a:pt x="3048" y="517"/>
                  </a:cubicBezTo>
                  <a:cubicBezTo>
                    <a:pt x="3055" y="475"/>
                    <a:pt x="3062" y="433"/>
                    <a:pt x="3068" y="392"/>
                  </a:cubicBezTo>
                  <a:lnTo>
                    <a:pt x="3068" y="392"/>
                  </a:lnTo>
                  <a:cubicBezTo>
                    <a:pt x="2721" y="495"/>
                    <a:pt x="2359" y="550"/>
                    <a:pt x="1998" y="550"/>
                  </a:cubicBezTo>
                  <a:cubicBezTo>
                    <a:pt x="1302" y="550"/>
                    <a:pt x="612" y="363"/>
                    <a:pt x="2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660556" y="3436564"/>
              <a:ext cx="78392" cy="555509"/>
            </a:xfrm>
            <a:custGeom>
              <a:avLst/>
              <a:gdLst/>
              <a:ahLst/>
              <a:cxnLst/>
              <a:rect l="l" t="t" r="r" b="b"/>
              <a:pathLst>
                <a:path w="939" h="6654" extrusionOk="0">
                  <a:moveTo>
                    <a:pt x="14" y="0"/>
                  </a:moveTo>
                  <a:lnTo>
                    <a:pt x="0" y="7"/>
                  </a:lnTo>
                  <a:lnTo>
                    <a:pt x="556" y="4516"/>
                  </a:lnTo>
                  <a:lnTo>
                    <a:pt x="576" y="4531"/>
                  </a:lnTo>
                  <a:cubicBezTo>
                    <a:pt x="723" y="4628"/>
                    <a:pt x="813" y="4830"/>
                    <a:pt x="785" y="4990"/>
                  </a:cubicBezTo>
                  <a:cubicBezTo>
                    <a:pt x="772" y="5052"/>
                    <a:pt x="737" y="5129"/>
                    <a:pt x="633" y="5151"/>
                  </a:cubicBezTo>
                  <a:lnTo>
                    <a:pt x="585" y="5157"/>
                  </a:lnTo>
                  <a:lnTo>
                    <a:pt x="585" y="5212"/>
                  </a:lnTo>
                  <a:cubicBezTo>
                    <a:pt x="598" y="5449"/>
                    <a:pt x="618" y="5693"/>
                    <a:pt x="640" y="5935"/>
                  </a:cubicBezTo>
                  <a:cubicBezTo>
                    <a:pt x="653" y="6124"/>
                    <a:pt x="675" y="6326"/>
                    <a:pt x="682" y="6513"/>
                  </a:cubicBezTo>
                  <a:cubicBezTo>
                    <a:pt x="688" y="6555"/>
                    <a:pt x="688" y="6597"/>
                    <a:pt x="688" y="6632"/>
                  </a:cubicBezTo>
                  <a:lnTo>
                    <a:pt x="688" y="6654"/>
                  </a:lnTo>
                  <a:lnTo>
                    <a:pt x="807" y="6645"/>
                  </a:lnTo>
                  <a:cubicBezTo>
                    <a:pt x="807" y="6632"/>
                    <a:pt x="807" y="6612"/>
                    <a:pt x="800" y="6590"/>
                  </a:cubicBezTo>
                  <a:cubicBezTo>
                    <a:pt x="800" y="6548"/>
                    <a:pt x="800" y="6507"/>
                    <a:pt x="793" y="6465"/>
                  </a:cubicBezTo>
                  <a:cubicBezTo>
                    <a:pt x="785" y="6284"/>
                    <a:pt x="765" y="6102"/>
                    <a:pt x="752" y="5922"/>
                  </a:cubicBezTo>
                  <a:cubicBezTo>
                    <a:pt x="737" y="5700"/>
                    <a:pt x="717" y="5469"/>
                    <a:pt x="702" y="5247"/>
                  </a:cubicBezTo>
                  <a:cubicBezTo>
                    <a:pt x="807" y="5212"/>
                    <a:pt x="877" y="5129"/>
                    <a:pt x="897" y="5010"/>
                  </a:cubicBezTo>
                  <a:cubicBezTo>
                    <a:pt x="939" y="4817"/>
                    <a:pt x="835" y="4573"/>
                    <a:pt x="668" y="4454"/>
                  </a:cubicBezTo>
                  <a:lnTo>
                    <a:pt x="110" y="0"/>
                  </a:lnTo>
                  <a:cubicBezTo>
                    <a:pt x="104" y="7"/>
                    <a:pt x="90" y="7"/>
                    <a:pt x="75" y="7"/>
                  </a:cubicBezTo>
                  <a:cubicBezTo>
                    <a:pt x="55" y="7"/>
                    <a:pt x="34" y="0"/>
                    <a:pt x="14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482065" y="3603868"/>
              <a:ext cx="21706" cy="202785"/>
            </a:xfrm>
            <a:custGeom>
              <a:avLst/>
              <a:gdLst/>
              <a:ahLst/>
              <a:cxnLst/>
              <a:rect l="l" t="t" r="r" b="b"/>
              <a:pathLst>
                <a:path w="260" h="2429" extrusionOk="0">
                  <a:moveTo>
                    <a:pt x="1" y="0"/>
                  </a:moveTo>
                  <a:lnTo>
                    <a:pt x="1" y="147"/>
                  </a:lnTo>
                  <a:lnTo>
                    <a:pt x="22" y="167"/>
                  </a:lnTo>
                  <a:cubicBezTo>
                    <a:pt x="16" y="112"/>
                    <a:pt x="16" y="64"/>
                    <a:pt x="9" y="7"/>
                  </a:cubicBezTo>
                  <a:lnTo>
                    <a:pt x="1" y="0"/>
                  </a:lnTo>
                  <a:close/>
                  <a:moveTo>
                    <a:pt x="148" y="1385"/>
                  </a:moveTo>
                  <a:cubicBezTo>
                    <a:pt x="154" y="1727"/>
                    <a:pt x="161" y="2081"/>
                    <a:pt x="183" y="2428"/>
                  </a:cubicBezTo>
                  <a:lnTo>
                    <a:pt x="259" y="2422"/>
                  </a:lnTo>
                  <a:cubicBezTo>
                    <a:pt x="218" y="2074"/>
                    <a:pt x="183" y="1727"/>
                    <a:pt x="148" y="1385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444413" y="3578906"/>
              <a:ext cx="62113" cy="227163"/>
            </a:xfrm>
            <a:custGeom>
              <a:avLst/>
              <a:gdLst/>
              <a:ahLst/>
              <a:cxnLst/>
              <a:rect l="l" t="t" r="r" b="b"/>
              <a:pathLst>
                <a:path w="744" h="2721" extrusionOk="0">
                  <a:moveTo>
                    <a:pt x="69" y="0"/>
                  </a:moveTo>
                  <a:lnTo>
                    <a:pt x="1" y="90"/>
                  </a:lnTo>
                  <a:lnTo>
                    <a:pt x="452" y="446"/>
                  </a:lnTo>
                  <a:lnTo>
                    <a:pt x="452" y="299"/>
                  </a:lnTo>
                  <a:lnTo>
                    <a:pt x="69" y="0"/>
                  </a:lnTo>
                  <a:close/>
                  <a:moveTo>
                    <a:pt x="460" y="306"/>
                  </a:moveTo>
                  <a:lnTo>
                    <a:pt x="460" y="306"/>
                  </a:lnTo>
                  <a:cubicBezTo>
                    <a:pt x="467" y="363"/>
                    <a:pt x="467" y="411"/>
                    <a:pt x="473" y="466"/>
                  </a:cubicBezTo>
                  <a:lnTo>
                    <a:pt x="570" y="543"/>
                  </a:lnTo>
                  <a:cubicBezTo>
                    <a:pt x="592" y="899"/>
                    <a:pt x="592" y="1259"/>
                    <a:pt x="599" y="1615"/>
                  </a:cubicBezTo>
                  <a:lnTo>
                    <a:pt x="599" y="1684"/>
                  </a:lnTo>
                  <a:cubicBezTo>
                    <a:pt x="634" y="2026"/>
                    <a:pt x="669" y="2373"/>
                    <a:pt x="710" y="2721"/>
                  </a:cubicBezTo>
                  <a:lnTo>
                    <a:pt x="744" y="2721"/>
                  </a:lnTo>
                  <a:cubicBezTo>
                    <a:pt x="724" y="2352"/>
                    <a:pt x="717" y="1976"/>
                    <a:pt x="717" y="1615"/>
                  </a:cubicBezTo>
                  <a:cubicBezTo>
                    <a:pt x="710" y="1253"/>
                    <a:pt x="702" y="877"/>
                    <a:pt x="682" y="508"/>
                  </a:cubicBezTo>
                  <a:lnTo>
                    <a:pt x="682" y="481"/>
                  </a:lnTo>
                  <a:lnTo>
                    <a:pt x="460" y="306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717993" y="3395990"/>
              <a:ext cx="8182" cy="19118"/>
            </a:xfrm>
            <a:custGeom>
              <a:avLst/>
              <a:gdLst/>
              <a:ahLst/>
              <a:cxnLst/>
              <a:rect l="l" t="t" r="r" b="b"/>
              <a:pathLst>
                <a:path w="98" h="229" extrusionOk="0">
                  <a:moveTo>
                    <a:pt x="70" y="0"/>
                  </a:moveTo>
                  <a:cubicBezTo>
                    <a:pt x="49" y="34"/>
                    <a:pt x="29" y="62"/>
                    <a:pt x="0" y="90"/>
                  </a:cubicBezTo>
                  <a:cubicBezTo>
                    <a:pt x="7" y="139"/>
                    <a:pt x="22" y="181"/>
                    <a:pt x="29" y="229"/>
                  </a:cubicBezTo>
                  <a:cubicBezTo>
                    <a:pt x="49" y="209"/>
                    <a:pt x="77" y="181"/>
                    <a:pt x="97" y="152"/>
                  </a:cubicBezTo>
                  <a:cubicBezTo>
                    <a:pt x="90" y="104"/>
                    <a:pt x="77" y="49"/>
                    <a:pt x="70" y="0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585002" y="3380796"/>
              <a:ext cx="135413" cy="56352"/>
            </a:xfrm>
            <a:custGeom>
              <a:avLst/>
              <a:gdLst/>
              <a:ahLst/>
              <a:cxnLst/>
              <a:rect l="l" t="t" r="r" b="b"/>
              <a:pathLst>
                <a:path w="1622" h="675" extrusionOk="0">
                  <a:moveTo>
                    <a:pt x="119" y="0"/>
                  </a:moveTo>
                  <a:cubicBezTo>
                    <a:pt x="77" y="15"/>
                    <a:pt x="42" y="22"/>
                    <a:pt x="0" y="29"/>
                  </a:cubicBezTo>
                  <a:cubicBezTo>
                    <a:pt x="55" y="132"/>
                    <a:pt x="119" y="231"/>
                    <a:pt x="195" y="314"/>
                  </a:cubicBezTo>
                  <a:cubicBezTo>
                    <a:pt x="382" y="530"/>
                    <a:pt x="655" y="655"/>
                    <a:pt x="919" y="668"/>
                  </a:cubicBezTo>
                  <a:cubicBezTo>
                    <a:pt x="939" y="668"/>
                    <a:pt x="960" y="675"/>
                    <a:pt x="980" y="675"/>
                  </a:cubicBezTo>
                  <a:cubicBezTo>
                    <a:pt x="995" y="675"/>
                    <a:pt x="1009" y="675"/>
                    <a:pt x="1015" y="668"/>
                  </a:cubicBezTo>
                  <a:lnTo>
                    <a:pt x="1022" y="668"/>
                  </a:lnTo>
                  <a:cubicBezTo>
                    <a:pt x="1057" y="668"/>
                    <a:pt x="1092" y="668"/>
                    <a:pt x="1127" y="661"/>
                  </a:cubicBezTo>
                  <a:cubicBezTo>
                    <a:pt x="1314" y="633"/>
                    <a:pt x="1490" y="543"/>
                    <a:pt x="1622" y="411"/>
                  </a:cubicBezTo>
                  <a:cubicBezTo>
                    <a:pt x="1615" y="363"/>
                    <a:pt x="1600" y="321"/>
                    <a:pt x="1593" y="272"/>
                  </a:cubicBezTo>
                  <a:cubicBezTo>
                    <a:pt x="1475" y="418"/>
                    <a:pt x="1301" y="516"/>
                    <a:pt x="1106" y="543"/>
                  </a:cubicBezTo>
                  <a:cubicBezTo>
                    <a:pt x="1064" y="550"/>
                    <a:pt x="1022" y="558"/>
                    <a:pt x="980" y="558"/>
                  </a:cubicBezTo>
                  <a:cubicBezTo>
                    <a:pt x="723" y="558"/>
                    <a:pt x="459" y="439"/>
                    <a:pt x="279" y="237"/>
                  </a:cubicBezTo>
                  <a:cubicBezTo>
                    <a:pt x="215" y="167"/>
                    <a:pt x="160" y="90"/>
                    <a:pt x="11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0"/>
            <p:cNvSpPr/>
            <p:nvPr/>
          </p:nvSpPr>
          <p:spPr>
            <a:xfrm>
              <a:off x="3467706" y="4202788"/>
              <a:ext cx="247950" cy="148102"/>
            </a:xfrm>
            <a:custGeom>
              <a:avLst/>
              <a:gdLst/>
              <a:ahLst/>
              <a:cxnLst/>
              <a:rect l="l" t="t" r="r" b="b"/>
              <a:pathLst>
                <a:path w="2970" h="1774" extrusionOk="0">
                  <a:moveTo>
                    <a:pt x="2915" y="1"/>
                  </a:moveTo>
                  <a:lnTo>
                    <a:pt x="1669" y="154"/>
                  </a:lnTo>
                  <a:lnTo>
                    <a:pt x="208" y="1567"/>
                  </a:lnTo>
                  <a:cubicBezTo>
                    <a:pt x="208" y="1567"/>
                    <a:pt x="1" y="1774"/>
                    <a:pt x="605" y="1774"/>
                  </a:cubicBezTo>
                  <a:cubicBezTo>
                    <a:pt x="735" y="1774"/>
                    <a:pt x="903" y="1764"/>
                    <a:pt x="1119" y="1741"/>
                  </a:cubicBezTo>
                  <a:cubicBezTo>
                    <a:pt x="2337" y="1600"/>
                    <a:pt x="2970" y="1433"/>
                    <a:pt x="2970" y="1433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0"/>
            <p:cNvSpPr/>
            <p:nvPr/>
          </p:nvSpPr>
          <p:spPr>
            <a:xfrm>
              <a:off x="3370780" y="4234763"/>
              <a:ext cx="355396" cy="198778"/>
            </a:xfrm>
            <a:custGeom>
              <a:avLst/>
              <a:gdLst/>
              <a:ahLst/>
              <a:cxnLst/>
              <a:rect l="l" t="t" r="r" b="b"/>
              <a:pathLst>
                <a:path w="4257" h="2381" extrusionOk="0">
                  <a:moveTo>
                    <a:pt x="2010" y="0"/>
                  </a:moveTo>
                  <a:cubicBezTo>
                    <a:pt x="2065" y="209"/>
                    <a:pt x="347" y="1426"/>
                    <a:pt x="347" y="1426"/>
                  </a:cubicBezTo>
                  <a:cubicBezTo>
                    <a:pt x="67" y="1529"/>
                    <a:pt x="0" y="2381"/>
                    <a:pt x="18" y="2381"/>
                  </a:cubicBezTo>
                  <a:cubicBezTo>
                    <a:pt x="18" y="2381"/>
                    <a:pt x="19" y="2380"/>
                    <a:pt x="19" y="2380"/>
                  </a:cubicBezTo>
                  <a:lnTo>
                    <a:pt x="4256" y="1997"/>
                  </a:lnTo>
                  <a:lnTo>
                    <a:pt x="4243" y="1795"/>
                  </a:lnTo>
                  <a:lnTo>
                    <a:pt x="4146" y="710"/>
                  </a:lnTo>
                  <a:lnTo>
                    <a:pt x="4124" y="466"/>
                  </a:lnTo>
                  <a:lnTo>
                    <a:pt x="2329" y="1009"/>
                  </a:lnTo>
                  <a:lnTo>
                    <a:pt x="2329" y="1009"/>
                  </a:lnTo>
                  <a:lnTo>
                    <a:pt x="2852" y="63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3434562" y="4306143"/>
              <a:ext cx="64450" cy="37986"/>
            </a:xfrm>
            <a:custGeom>
              <a:avLst/>
              <a:gdLst/>
              <a:ahLst/>
              <a:cxnLst/>
              <a:rect l="l" t="t" r="r" b="b"/>
              <a:pathLst>
                <a:path w="772" h="455" extrusionOk="0">
                  <a:moveTo>
                    <a:pt x="51" y="1"/>
                  </a:moveTo>
                  <a:cubicBezTo>
                    <a:pt x="21" y="1"/>
                    <a:pt x="0" y="25"/>
                    <a:pt x="0" y="50"/>
                  </a:cubicBezTo>
                  <a:cubicBezTo>
                    <a:pt x="0" y="85"/>
                    <a:pt x="20" y="112"/>
                    <a:pt x="55" y="112"/>
                  </a:cubicBezTo>
                  <a:cubicBezTo>
                    <a:pt x="292" y="127"/>
                    <a:pt x="521" y="246"/>
                    <a:pt x="668" y="433"/>
                  </a:cubicBezTo>
                  <a:cubicBezTo>
                    <a:pt x="675" y="446"/>
                    <a:pt x="695" y="454"/>
                    <a:pt x="717" y="454"/>
                  </a:cubicBezTo>
                  <a:cubicBezTo>
                    <a:pt x="723" y="454"/>
                    <a:pt x="737" y="446"/>
                    <a:pt x="745" y="439"/>
                  </a:cubicBezTo>
                  <a:cubicBezTo>
                    <a:pt x="772" y="419"/>
                    <a:pt x="772" y="384"/>
                    <a:pt x="758" y="362"/>
                  </a:cubicBezTo>
                  <a:cubicBezTo>
                    <a:pt x="591" y="147"/>
                    <a:pt x="327" y="15"/>
                    <a:pt x="62" y="2"/>
                  </a:cubicBezTo>
                  <a:cubicBezTo>
                    <a:pt x="58" y="1"/>
                    <a:pt x="55" y="1"/>
                    <a:pt x="5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460025" y="4286941"/>
              <a:ext cx="65202" cy="37902"/>
            </a:xfrm>
            <a:custGeom>
              <a:avLst/>
              <a:gdLst/>
              <a:ahLst/>
              <a:cxnLst/>
              <a:rect l="l" t="t" r="r" b="b"/>
              <a:pathLst>
                <a:path w="781" h="454" extrusionOk="0">
                  <a:moveTo>
                    <a:pt x="54" y="0"/>
                  </a:moveTo>
                  <a:cubicBezTo>
                    <a:pt x="24" y="0"/>
                    <a:pt x="1" y="26"/>
                    <a:pt x="1" y="50"/>
                  </a:cubicBezTo>
                  <a:cubicBezTo>
                    <a:pt x="1" y="85"/>
                    <a:pt x="22" y="113"/>
                    <a:pt x="56" y="113"/>
                  </a:cubicBezTo>
                  <a:cubicBezTo>
                    <a:pt x="293" y="127"/>
                    <a:pt x="523" y="245"/>
                    <a:pt x="669" y="434"/>
                  </a:cubicBezTo>
                  <a:cubicBezTo>
                    <a:pt x="682" y="447"/>
                    <a:pt x="697" y="454"/>
                    <a:pt x="717" y="454"/>
                  </a:cubicBezTo>
                  <a:cubicBezTo>
                    <a:pt x="732" y="454"/>
                    <a:pt x="739" y="447"/>
                    <a:pt x="746" y="440"/>
                  </a:cubicBezTo>
                  <a:cubicBezTo>
                    <a:pt x="774" y="419"/>
                    <a:pt x="781" y="384"/>
                    <a:pt x="759" y="364"/>
                  </a:cubicBezTo>
                  <a:cubicBezTo>
                    <a:pt x="592" y="148"/>
                    <a:pt x="328" y="16"/>
                    <a:pt x="64" y="1"/>
                  </a:cubicBezTo>
                  <a:cubicBezTo>
                    <a:pt x="61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3481481" y="4267906"/>
              <a:ext cx="65202" cy="38069"/>
            </a:xfrm>
            <a:custGeom>
              <a:avLst/>
              <a:gdLst/>
              <a:ahLst/>
              <a:cxnLst/>
              <a:rect l="l" t="t" r="r" b="b"/>
              <a:pathLst>
                <a:path w="781" h="456" extrusionOk="0">
                  <a:moveTo>
                    <a:pt x="64" y="0"/>
                  </a:moveTo>
                  <a:cubicBezTo>
                    <a:pt x="29" y="0"/>
                    <a:pt x="1" y="21"/>
                    <a:pt x="1" y="56"/>
                  </a:cubicBezTo>
                  <a:cubicBezTo>
                    <a:pt x="1" y="84"/>
                    <a:pt x="23" y="111"/>
                    <a:pt x="58" y="119"/>
                  </a:cubicBezTo>
                  <a:cubicBezTo>
                    <a:pt x="293" y="132"/>
                    <a:pt x="524" y="251"/>
                    <a:pt x="669" y="431"/>
                  </a:cubicBezTo>
                  <a:cubicBezTo>
                    <a:pt x="680" y="448"/>
                    <a:pt x="691" y="456"/>
                    <a:pt x="704" y="456"/>
                  </a:cubicBezTo>
                  <a:cubicBezTo>
                    <a:pt x="708" y="456"/>
                    <a:pt x="712" y="455"/>
                    <a:pt x="717" y="453"/>
                  </a:cubicBezTo>
                  <a:cubicBezTo>
                    <a:pt x="732" y="453"/>
                    <a:pt x="739" y="453"/>
                    <a:pt x="746" y="445"/>
                  </a:cubicBezTo>
                  <a:cubicBezTo>
                    <a:pt x="774" y="425"/>
                    <a:pt x="781" y="390"/>
                    <a:pt x="759" y="361"/>
                  </a:cubicBezTo>
                  <a:cubicBezTo>
                    <a:pt x="592" y="152"/>
                    <a:pt x="328" y="14"/>
                    <a:pt x="6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368860" y="4369508"/>
              <a:ext cx="361991" cy="41993"/>
            </a:xfrm>
            <a:custGeom>
              <a:avLst/>
              <a:gdLst/>
              <a:ahLst/>
              <a:cxnLst/>
              <a:rect l="l" t="t" r="r" b="b"/>
              <a:pathLst>
                <a:path w="4336" h="503" extrusionOk="0">
                  <a:moveTo>
                    <a:pt x="4266" y="1"/>
                  </a:moveTo>
                  <a:lnTo>
                    <a:pt x="56" y="390"/>
                  </a:lnTo>
                  <a:cubicBezTo>
                    <a:pt x="29" y="390"/>
                    <a:pt x="1" y="418"/>
                    <a:pt x="7" y="453"/>
                  </a:cubicBezTo>
                  <a:cubicBezTo>
                    <a:pt x="7" y="478"/>
                    <a:pt x="30" y="503"/>
                    <a:pt x="60" y="503"/>
                  </a:cubicBezTo>
                  <a:cubicBezTo>
                    <a:pt x="64" y="503"/>
                    <a:pt x="67" y="503"/>
                    <a:pt x="71" y="502"/>
                  </a:cubicBezTo>
                  <a:lnTo>
                    <a:pt x="4279" y="119"/>
                  </a:lnTo>
                  <a:cubicBezTo>
                    <a:pt x="4307" y="113"/>
                    <a:pt x="4336" y="84"/>
                    <a:pt x="4329" y="56"/>
                  </a:cubicBezTo>
                  <a:cubicBezTo>
                    <a:pt x="4329" y="21"/>
                    <a:pt x="4301" y="1"/>
                    <a:pt x="4266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81087" y="4247536"/>
              <a:ext cx="251874" cy="112287"/>
            </a:xfrm>
            <a:custGeom>
              <a:avLst/>
              <a:gdLst/>
              <a:ahLst/>
              <a:cxnLst/>
              <a:rect l="l" t="t" r="r" b="b"/>
              <a:pathLst>
                <a:path w="3017" h="1345" extrusionOk="0">
                  <a:moveTo>
                    <a:pt x="1938" y="1"/>
                  </a:moveTo>
                  <a:lnTo>
                    <a:pt x="239" y="1121"/>
                  </a:lnTo>
                  <a:cubicBezTo>
                    <a:pt x="239" y="1121"/>
                    <a:pt x="0" y="1345"/>
                    <a:pt x="761" y="1345"/>
                  </a:cubicBezTo>
                  <a:cubicBezTo>
                    <a:pt x="869" y="1345"/>
                    <a:pt x="998" y="1340"/>
                    <a:pt x="1151" y="1330"/>
                  </a:cubicBezTo>
                  <a:cubicBezTo>
                    <a:pt x="2369" y="1240"/>
                    <a:pt x="3017" y="1100"/>
                    <a:pt x="3017" y="1100"/>
                  </a:cubicBezTo>
                  <a:lnTo>
                    <a:pt x="2995" y="7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2982825" y="4244614"/>
              <a:ext cx="356397" cy="191849"/>
            </a:xfrm>
            <a:custGeom>
              <a:avLst/>
              <a:gdLst/>
              <a:ahLst/>
              <a:cxnLst/>
              <a:rect l="l" t="t" r="r" b="b"/>
              <a:pathLst>
                <a:path w="4269" h="2298" extrusionOk="0">
                  <a:moveTo>
                    <a:pt x="2113" y="1"/>
                  </a:moveTo>
                  <a:cubicBezTo>
                    <a:pt x="2161" y="209"/>
                    <a:pt x="386" y="1350"/>
                    <a:pt x="386" y="1350"/>
                  </a:cubicBezTo>
                  <a:lnTo>
                    <a:pt x="394" y="1350"/>
                  </a:lnTo>
                  <a:cubicBezTo>
                    <a:pt x="107" y="1440"/>
                    <a:pt x="0" y="2298"/>
                    <a:pt x="18" y="2298"/>
                  </a:cubicBezTo>
                  <a:cubicBezTo>
                    <a:pt x="18" y="2298"/>
                    <a:pt x="18" y="2297"/>
                    <a:pt x="19" y="2297"/>
                  </a:cubicBezTo>
                  <a:lnTo>
                    <a:pt x="4269" y="2088"/>
                  </a:lnTo>
                  <a:lnTo>
                    <a:pt x="4269" y="1886"/>
                  </a:lnTo>
                  <a:lnTo>
                    <a:pt x="4214" y="794"/>
                  </a:lnTo>
                  <a:lnTo>
                    <a:pt x="4207" y="557"/>
                  </a:lnTo>
                  <a:lnTo>
                    <a:pt x="2390" y="1024"/>
                  </a:lnTo>
                  <a:lnTo>
                    <a:pt x="2948" y="97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051700" y="4311402"/>
              <a:ext cx="63950" cy="40407"/>
            </a:xfrm>
            <a:custGeom>
              <a:avLst/>
              <a:gdLst/>
              <a:ahLst/>
              <a:cxnLst/>
              <a:rect l="l" t="t" r="r" b="b"/>
              <a:pathLst>
                <a:path w="766" h="484" extrusionOk="0">
                  <a:moveTo>
                    <a:pt x="70" y="1"/>
                  </a:moveTo>
                  <a:cubicBezTo>
                    <a:pt x="35" y="1"/>
                    <a:pt x="7" y="22"/>
                    <a:pt x="7" y="57"/>
                  </a:cubicBezTo>
                  <a:cubicBezTo>
                    <a:pt x="0" y="84"/>
                    <a:pt x="20" y="112"/>
                    <a:pt x="55" y="119"/>
                  </a:cubicBezTo>
                  <a:cubicBezTo>
                    <a:pt x="292" y="141"/>
                    <a:pt x="515" y="266"/>
                    <a:pt x="655" y="460"/>
                  </a:cubicBezTo>
                  <a:cubicBezTo>
                    <a:pt x="666" y="472"/>
                    <a:pt x="677" y="483"/>
                    <a:pt x="692" y="483"/>
                  </a:cubicBezTo>
                  <a:cubicBezTo>
                    <a:pt x="696" y="483"/>
                    <a:pt x="699" y="483"/>
                    <a:pt x="703" y="481"/>
                  </a:cubicBezTo>
                  <a:cubicBezTo>
                    <a:pt x="717" y="481"/>
                    <a:pt x="723" y="481"/>
                    <a:pt x="730" y="475"/>
                  </a:cubicBezTo>
                  <a:cubicBezTo>
                    <a:pt x="758" y="453"/>
                    <a:pt x="765" y="418"/>
                    <a:pt x="745" y="391"/>
                  </a:cubicBezTo>
                  <a:cubicBezTo>
                    <a:pt x="591" y="174"/>
                    <a:pt x="334" y="29"/>
                    <a:pt x="70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078416" y="4293369"/>
              <a:ext cx="63449" cy="40323"/>
            </a:xfrm>
            <a:custGeom>
              <a:avLst/>
              <a:gdLst/>
              <a:ahLst/>
              <a:cxnLst/>
              <a:rect l="l" t="t" r="r" b="b"/>
              <a:pathLst>
                <a:path w="760" h="483" extrusionOk="0">
                  <a:moveTo>
                    <a:pt x="54" y="0"/>
                  </a:moveTo>
                  <a:cubicBezTo>
                    <a:pt x="29" y="0"/>
                    <a:pt x="7" y="25"/>
                    <a:pt x="1" y="50"/>
                  </a:cubicBezTo>
                  <a:cubicBezTo>
                    <a:pt x="1" y="85"/>
                    <a:pt x="21" y="113"/>
                    <a:pt x="56" y="113"/>
                  </a:cubicBezTo>
                  <a:cubicBezTo>
                    <a:pt x="285" y="140"/>
                    <a:pt x="509" y="265"/>
                    <a:pt x="647" y="460"/>
                  </a:cubicBezTo>
                  <a:cubicBezTo>
                    <a:pt x="661" y="474"/>
                    <a:pt x="682" y="482"/>
                    <a:pt x="702" y="482"/>
                  </a:cubicBezTo>
                  <a:cubicBezTo>
                    <a:pt x="711" y="482"/>
                    <a:pt x="724" y="482"/>
                    <a:pt x="731" y="474"/>
                  </a:cubicBezTo>
                  <a:cubicBezTo>
                    <a:pt x="759" y="454"/>
                    <a:pt x="759" y="419"/>
                    <a:pt x="744" y="390"/>
                  </a:cubicBezTo>
                  <a:cubicBezTo>
                    <a:pt x="585" y="175"/>
                    <a:pt x="335" y="29"/>
                    <a:pt x="63" y="1"/>
                  </a:cubicBezTo>
                  <a:cubicBezTo>
                    <a:pt x="60" y="0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00456" y="4275420"/>
              <a:ext cx="63950" cy="40073"/>
            </a:xfrm>
            <a:custGeom>
              <a:avLst/>
              <a:gdLst/>
              <a:ahLst/>
              <a:cxnLst/>
              <a:rect l="l" t="t" r="r" b="b"/>
              <a:pathLst>
                <a:path w="766" h="480" extrusionOk="0">
                  <a:moveTo>
                    <a:pt x="63" y="1"/>
                  </a:moveTo>
                  <a:cubicBezTo>
                    <a:pt x="36" y="1"/>
                    <a:pt x="7" y="21"/>
                    <a:pt x="1" y="49"/>
                  </a:cubicBezTo>
                  <a:cubicBezTo>
                    <a:pt x="1" y="84"/>
                    <a:pt x="21" y="113"/>
                    <a:pt x="56" y="119"/>
                  </a:cubicBezTo>
                  <a:cubicBezTo>
                    <a:pt x="293" y="139"/>
                    <a:pt x="515" y="265"/>
                    <a:pt x="655" y="460"/>
                  </a:cubicBezTo>
                  <a:cubicBezTo>
                    <a:pt x="662" y="473"/>
                    <a:pt x="682" y="480"/>
                    <a:pt x="704" y="480"/>
                  </a:cubicBezTo>
                  <a:cubicBezTo>
                    <a:pt x="710" y="480"/>
                    <a:pt x="724" y="480"/>
                    <a:pt x="731" y="473"/>
                  </a:cubicBezTo>
                  <a:cubicBezTo>
                    <a:pt x="759" y="453"/>
                    <a:pt x="766" y="418"/>
                    <a:pt x="746" y="390"/>
                  </a:cubicBezTo>
                  <a:cubicBezTo>
                    <a:pt x="585" y="174"/>
                    <a:pt x="335" y="29"/>
                    <a:pt x="63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2982491" y="4386956"/>
              <a:ext cx="362575" cy="27383"/>
            </a:xfrm>
            <a:custGeom>
              <a:avLst/>
              <a:gdLst/>
              <a:ahLst/>
              <a:cxnLst/>
              <a:rect l="l" t="t" r="r" b="b"/>
              <a:pathLst>
                <a:path w="4343" h="328" extrusionOk="0">
                  <a:moveTo>
                    <a:pt x="4281" y="1"/>
                  </a:moveTo>
                  <a:lnTo>
                    <a:pt x="56" y="209"/>
                  </a:lnTo>
                  <a:cubicBezTo>
                    <a:pt x="29" y="216"/>
                    <a:pt x="1" y="244"/>
                    <a:pt x="1" y="271"/>
                  </a:cubicBezTo>
                  <a:cubicBezTo>
                    <a:pt x="8" y="306"/>
                    <a:pt x="29" y="328"/>
                    <a:pt x="64" y="328"/>
                  </a:cubicBezTo>
                  <a:lnTo>
                    <a:pt x="4288" y="119"/>
                  </a:lnTo>
                  <a:cubicBezTo>
                    <a:pt x="4323" y="119"/>
                    <a:pt x="4343" y="91"/>
                    <a:pt x="4343" y="56"/>
                  </a:cubicBezTo>
                  <a:cubicBezTo>
                    <a:pt x="4343" y="29"/>
                    <a:pt x="4315" y="1"/>
                    <a:pt x="428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690109" y="3126334"/>
              <a:ext cx="247533" cy="402732"/>
            </a:xfrm>
            <a:custGeom>
              <a:avLst/>
              <a:gdLst/>
              <a:ahLst/>
              <a:cxnLst/>
              <a:rect l="l" t="t" r="r" b="b"/>
              <a:pathLst>
                <a:path w="2965" h="4824" extrusionOk="0">
                  <a:moveTo>
                    <a:pt x="1191" y="0"/>
                  </a:moveTo>
                  <a:cubicBezTo>
                    <a:pt x="793" y="258"/>
                    <a:pt x="398" y="516"/>
                    <a:pt x="0" y="774"/>
                  </a:cubicBezTo>
                  <a:cubicBezTo>
                    <a:pt x="264" y="1490"/>
                    <a:pt x="523" y="2206"/>
                    <a:pt x="780" y="2923"/>
                  </a:cubicBezTo>
                  <a:cubicBezTo>
                    <a:pt x="1107" y="3487"/>
                    <a:pt x="1628" y="4266"/>
                    <a:pt x="1956" y="4823"/>
                  </a:cubicBezTo>
                  <a:cubicBezTo>
                    <a:pt x="2387" y="4489"/>
                    <a:pt x="2534" y="4217"/>
                    <a:pt x="2964" y="3883"/>
                  </a:cubicBezTo>
                  <a:cubicBezTo>
                    <a:pt x="2610" y="3522"/>
                    <a:pt x="2248" y="2687"/>
                    <a:pt x="1851" y="1921"/>
                  </a:cubicBezTo>
                  <a:cubicBezTo>
                    <a:pt x="1468" y="1176"/>
                    <a:pt x="1281" y="495"/>
                    <a:pt x="1191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0"/>
            <p:cNvSpPr/>
            <p:nvPr/>
          </p:nvSpPr>
          <p:spPr>
            <a:xfrm>
              <a:off x="3839380" y="3443493"/>
              <a:ext cx="215057" cy="222237"/>
            </a:xfrm>
            <a:custGeom>
              <a:avLst/>
              <a:gdLst/>
              <a:ahLst/>
              <a:cxnLst/>
              <a:rect l="l" t="t" r="r" b="b"/>
              <a:pathLst>
                <a:path w="2576" h="2662" extrusionOk="0">
                  <a:moveTo>
                    <a:pt x="1121" y="1"/>
                  </a:moveTo>
                  <a:cubicBezTo>
                    <a:pt x="822" y="7"/>
                    <a:pt x="579" y="77"/>
                    <a:pt x="348" y="266"/>
                  </a:cubicBezTo>
                  <a:cubicBezTo>
                    <a:pt x="119" y="453"/>
                    <a:pt x="1" y="871"/>
                    <a:pt x="188" y="1093"/>
                  </a:cubicBezTo>
                  <a:cubicBezTo>
                    <a:pt x="196" y="1435"/>
                    <a:pt x="161" y="1776"/>
                    <a:pt x="91" y="2110"/>
                  </a:cubicBezTo>
                  <a:cubicBezTo>
                    <a:pt x="76" y="2184"/>
                    <a:pt x="133" y="2247"/>
                    <a:pt x="198" y="2247"/>
                  </a:cubicBezTo>
                  <a:cubicBezTo>
                    <a:pt x="218" y="2247"/>
                    <a:pt x="239" y="2241"/>
                    <a:pt x="258" y="2228"/>
                  </a:cubicBezTo>
                  <a:cubicBezTo>
                    <a:pt x="467" y="2103"/>
                    <a:pt x="614" y="1879"/>
                    <a:pt x="640" y="1636"/>
                  </a:cubicBezTo>
                  <a:cubicBezTo>
                    <a:pt x="842" y="1915"/>
                    <a:pt x="1016" y="2178"/>
                    <a:pt x="1135" y="2506"/>
                  </a:cubicBezTo>
                  <a:cubicBezTo>
                    <a:pt x="1163" y="2569"/>
                    <a:pt x="1183" y="2646"/>
                    <a:pt x="1267" y="2659"/>
                  </a:cubicBezTo>
                  <a:cubicBezTo>
                    <a:pt x="1275" y="2661"/>
                    <a:pt x="1283" y="2661"/>
                    <a:pt x="1291" y="2661"/>
                  </a:cubicBezTo>
                  <a:cubicBezTo>
                    <a:pt x="1371" y="2661"/>
                    <a:pt x="1437" y="2603"/>
                    <a:pt x="1469" y="2527"/>
                  </a:cubicBezTo>
                  <a:cubicBezTo>
                    <a:pt x="1573" y="2246"/>
                    <a:pt x="1470" y="1956"/>
                    <a:pt x="1304" y="1705"/>
                  </a:cubicBezTo>
                  <a:lnTo>
                    <a:pt x="1304" y="1705"/>
                  </a:lnTo>
                  <a:cubicBezTo>
                    <a:pt x="1442" y="1876"/>
                    <a:pt x="1596" y="2059"/>
                    <a:pt x="1699" y="2213"/>
                  </a:cubicBezTo>
                  <a:cubicBezTo>
                    <a:pt x="1726" y="2255"/>
                    <a:pt x="1761" y="2297"/>
                    <a:pt x="1809" y="2312"/>
                  </a:cubicBezTo>
                  <a:cubicBezTo>
                    <a:pt x="1819" y="2315"/>
                    <a:pt x="1829" y="2316"/>
                    <a:pt x="1840" y="2316"/>
                  </a:cubicBezTo>
                  <a:cubicBezTo>
                    <a:pt x="1902" y="2316"/>
                    <a:pt x="1966" y="2267"/>
                    <a:pt x="1983" y="2207"/>
                  </a:cubicBezTo>
                  <a:cubicBezTo>
                    <a:pt x="2011" y="2137"/>
                    <a:pt x="1998" y="2053"/>
                    <a:pt x="1983" y="1985"/>
                  </a:cubicBezTo>
                  <a:cubicBezTo>
                    <a:pt x="1930" y="1758"/>
                    <a:pt x="1840" y="1540"/>
                    <a:pt x="1718" y="1341"/>
                  </a:cubicBezTo>
                  <a:lnTo>
                    <a:pt x="1718" y="1341"/>
                  </a:lnTo>
                  <a:cubicBezTo>
                    <a:pt x="1862" y="1504"/>
                    <a:pt x="2029" y="1668"/>
                    <a:pt x="2143" y="1776"/>
                  </a:cubicBezTo>
                  <a:cubicBezTo>
                    <a:pt x="2212" y="1839"/>
                    <a:pt x="2316" y="1897"/>
                    <a:pt x="2405" y="1897"/>
                  </a:cubicBezTo>
                  <a:cubicBezTo>
                    <a:pt x="2463" y="1897"/>
                    <a:pt x="2515" y="1873"/>
                    <a:pt x="2548" y="1811"/>
                  </a:cubicBezTo>
                  <a:cubicBezTo>
                    <a:pt x="2576" y="1748"/>
                    <a:pt x="2568" y="1671"/>
                    <a:pt x="2534" y="1616"/>
                  </a:cubicBezTo>
                  <a:cubicBezTo>
                    <a:pt x="2200" y="1059"/>
                    <a:pt x="1789" y="550"/>
                    <a:pt x="1323" y="106"/>
                  </a:cubicBezTo>
                  <a:cubicBezTo>
                    <a:pt x="1282" y="64"/>
                    <a:pt x="1163" y="49"/>
                    <a:pt x="1121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0"/>
            <p:cNvSpPr/>
            <p:nvPr/>
          </p:nvSpPr>
          <p:spPr>
            <a:xfrm>
              <a:off x="3580911" y="2964206"/>
              <a:ext cx="269072" cy="295871"/>
            </a:xfrm>
            <a:custGeom>
              <a:avLst/>
              <a:gdLst/>
              <a:ahLst/>
              <a:cxnLst/>
              <a:rect l="l" t="t" r="r" b="b"/>
              <a:pathLst>
                <a:path w="3223" h="3544" extrusionOk="0">
                  <a:moveTo>
                    <a:pt x="568" y="1"/>
                  </a:moveTo>
                  <a:cubicBezTo>
                    <a:pt x="498" y="1"/>
                    <a:pt x="418" y="11"/>
                    <a:pt x="335" y="44"/>
                  </a:cubicBezTo>
                  <a:cubicBezTo>
                    <a:pt x="133" y="120"/>
                    <a:pt x="36" y="266"/>
                    <a:pt x="1" y="314"/>
                  </a:cubicBezTo>
                  <a:cubicBezTo>
                    <a:pt x="264" y="844"/>
                    <a:pt x="522" y="1421"/>
                    <a:pt x="765" y="2048"/>
                  </a:cubicBezTo>
                  <a:cubicBezTo>
                    <a:pt x="974" y="2562"/>
                    <a:pt x="1155" y="3063"/>
                    <a:pt x="1308" y="3544"/>
                  </a:cubicBezTo>
                  <a:cubicBezTo>
                    <a:pt x="1482" y="3516"/>
                    <a:pt x="1706" y="3460"/>
                    <a:pt x="1941" y="3349"/>
                  </a:cubicBezTo>
                  <a:cubicBezTo>
                    <a:pt x="2512" y="3070"/>
                    <a:pt x="3083" y="2701"/>
                    <a:pt x="3222" y="2472"/>
                  </a:cubicBezTo>
                  <a:cubicBezTo>
                    <a:pt x="3055" y="2089"/>
                    <a:pt x="2491" y="1463"/>
                    <a:pt x="1956" y="920"/>
                  </a:cubicBezTo>
                  <a:cubicBezTo>
                    <a:pt x="1539" y="496"/>
                    <a:pt x="1113" y="217"/>
                    <a:pt x="794" y="37"/>
                  </a:cubicBezTo>
                  <a:cubicBezTo>
                    <a:pt x="764" y="28"/>
                    <a:pt x="679" y="1"/>
                    <a:pt x="56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0"/>
            <p:cNvSpPr/>
            <p:nvPr/>
          </p:nvSpPr>
          <p:spPr>
            <a:xfrm>
              <a:off x="3284623" y="2962704"/>
              <a:ext cx="418343" cy="433621"/>
            </a:xfrm>
            <a:custGeom>
              <a:avLst/>
              <a:gdLst/>
              <a:ahLst/>
              <a:cxnLst/>
              <a:rect l="l" t="t" r="r" b="b"/>
              <a:pathLst>
                <a:path w="5011" h="5194" extrusionOk="0">
                  <a:moveTo>
                    <a:pt x="3439" y="0"/>
                  </a:moveTo>
                  <a:cubicBezTo>
                    <a:pt x="3397" y="0"/>
                    <a:pt x="3355" y="4"/>
                    <a:pt x="3312" y="13"/>
                  </a:cubicBezTo>
                  <a:lnTo>
                    <a:pt x="3299" y="13"/>
                  </a:lnTo>
                  <a:cubicBezTo>
                    <a:pt x="3201" y="55"/>
                    <a:pt x="3075" y="97"/>
                    <a:pt x="2917" y="138"/>
                  </a:cubicBezTo>
                  <a:cubicBezTo>
                    <a:pt x="2609" y="207"/>
                    <a:pt x="2359" y="222"/>
                    <a:pt x="2269" y="222"/>
                  </a:cubicBezTo>
                  <a:cubicBezTo>
                    <a:pt x="2245" y="223"/>
                    <a:pt x="2221" y="223"/>
                    <a:pt x="2198" y="223"/>
                  </a:cubicBezTo>
                  <a:cubicBezTo>
                    <a:pt x="1733" y="223"/>
                    <a:pt x="1328" y="103"/>
                    <a:pt x="1030" y="97"/>
                  </a:cubicBezTo>
                  <a:cubicBezTo>
                    <a:pt x="998" y="95"/>
                    <a:pt x="966" y="94"/>
                    <a:pt x="936" y="94"/>
                  </a:cubicBezTo>
                  <a:cubicBezTo>
                    <a:pt x="827" y="94"/>
                    <a:pt x="737" y="103"/>
                    <a:pt x="737" y="103"/>
                  </a:cubicBezTo>
                  <a:cubicBezTo>
                    <a:pt x="696" y="103"/>
                    <a:pt x="654" y="110"/>
                    <a:pt x="620" y="117"/>
                  </a:cubicBezTo>
                  <a:cubicBezTo>
                    <a:pt x="620" y="138"/>
                    <a:pt x="620" y="180"/>
                    <a:pt x="612" y="229"/>
                  </a:cubicBezTo>
                  <a:cubicBezTo>
                    <a:pt x="544" y="1049"/>
                    <a:pt x="432" y="1466"/>
                    <a:pt x="328" y="2051"/>
                  </a:cubicBezTo>
                  <a:cubicBezTo>
                    <a:pt x="216" y="2734"/>
                    <a:pt x="286" y="2663"/>
                    <a:pt x="104" y="4041"/>
                  </a:cubicBezTo>
                  <a:cubicBezTo>
                    <a:pt x="63" y="4347"/>
                    <a:pt x="28" y="4597"/>
                    <a:pt x="1" y="4764"/>
                  </a:cubicBezTo>
                  <a:cubicBezTo>
                    <a:pt x="459" y="4942"/>
                    <a:pt x="1247" y="5193"/>
                    <a:pt x="2246" y="5193"/>
                  </a:cubicBezTo>
                  <a:cubicBezTo>
                    <a:pt x="2306" y="5193"/>
                    <a:pt x="2367" y="5192"/>
                    <a:pt x="2429" y="5190"/>
                  </a:cubicBezTo>
                  <a:cubicBezTo>
                    <a:pt x="3633" y="5155"/>
                    <a:pt x="4537" y="4764"/>
                    <a:pt x="5011" y="4522"/>
                  </a:cubicBezTo>
                  <a:cubicBezTo>
                    <a:pt x="4620" y="2802"/>
                    <a:pt x="4336" y="1543"/>
                    <a:pt x="4294" y="1383"/>
                  </a:cubicBezTo>
                  <a:cubicBezTo>
                    <a:pt x="4273" y="1286"/>
                    <a:pt x="4224" y="1105"/>
                    <a:pt x="4224" y="1105"/>
                  </a:cubicBezTo>
                  <a:cubicBezTo>
                    <a:pt x="4211" y="1049"/>
                    <a:pt x="4196" y="1000"/>
                    <a:pt x="4189" y="945"/>
                  </a:cubicBezTo>
                  <a:cubicBezTo>
                    <a:pt x="4154" y="813"/>
                    <a:pt x="4119" y="681"/>
                    <a:pt x="4086" y="556"/>
                  </a:cubicBezTo>
                  <a:cubicBezTo>
                    <a:pt x="4077" y="534"/>
                    <a:pt x="4071" y="514"/>
                    <a:pt x="4071" y="486"/>
                  </a:cubicBezTo>
                  <a:cubicBezTo>
                    <a:pt x="4057" y="457"/>
                    <a:pt x="4051" y="437"/>
                    <a:pt x="4044" y="409"/>
                  </a:cubicBezTo>
                  <a:cubicBezTo>
                    <a:pt x="3942" y="163"/>
                    <a:pt x="3700" y="0"/>
                    <a:pt x="3439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348489" y="2958446"/>
              <a:ext cx="234760" cy="92334"/>
            </a:xfrm>
            <a:custGeom>
              <a:avLst/>
              <a:gdLst/>
              <a:ahLst/>
              <a:cxnLst/>
              <a:rect l="l" t="t" r="r" b="b"/>
              <a:pathLst>
                <a:path w="2812" h="1106" extrusionOk="0">
                  <a:moveTo>
                    <a:pt x="2805" y="1"/>
                  </a:moveTo>
                  <a:lnTo>
                    <a:pt x="2805" y="1"/>
                  </a:lnTo>
                  <a:cubicBezTo>
                    <a:pt x="2075" y="84"/>
                    <a:pt x="1330" y="148"/>
                    <a:pt x="565" y="203"/>
                  </a:cubicBezTo>
                  <a:cubicBezTo>
                    <a:pt x="376" y="216"/>
                    <a:pt x="189" y="231"/>
                    <a:pt x="1" y="245"/>
                  </a:cubicBezTo>
                  <a:cubicBezTo>
                    <a:pt x="85" y="745"/>
                    <a:pt x="649" y="1105"/>
                    <a:pt x="1327" y="1105"/>
                  </a:cubicBezTo>
                  <a:cubicBezTo>
                    <a:pt x="1376" y="1105"/>
                    <a:pt x="1425" y="1103"/>
                    <a:pt x="1475" y="1100"/>
                  </a:cubicBezTo>
                  <a:cubicBezTo>
                    <a:pt x="2235" y="1044"/>
                    <a:pt x="2811" y="557"/>
                    <a:pt x="280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646614" y="3075826"/>
              <a:ext cx="36566" cy="163965"/>
            </a:xfrm>
            <a:custGeom>
              <a:avLst/>
              <a:gdLst/>
              <a:ahLst/>
              <a:cxnLst/>
              <a:rect l="l" t="t" r="r" b="b"/>
              <a:pathLst>
                <a:path w="438" h="1964" extrusionOk="0">
                  <a:moveTo>
                    <a:pt x="55" y="1"/>
                  </a:moveTo>
                  <a:cubicBezTo>
                    <a:pt x="34" y="63"/>
                    <a:pt x="20" y="133"/>
                    <a:pt x="0" y="203"/>
                  </a:cubicBezTo>
                  <a:cubicBezTo>
                    <a:pt x="20" y="278"/>
                    <a:pt x="42" y="370"/>
                    <a:pt x="62" y="480"/>
                  </a:cubicBezTo>
                  <a:cubicBezTo>
                    <a:pt x="75" y="425"/>
                    <a:pt x="90" y="370"/>
                    <a:pt x="104" y="313"/>
                  </a:cubicBezTo>
                  <a:cubicBezTo>
                    <a:pt x="125" y="223"/>
                    <a:pt x="152" y="126"/>
                    <a:pt x="181" y="36"/>
                  </a:cubicBezTo>
                  <a:lnTo>
                    <a:pt x="55" y="1"/>
                  </a:lnTo>
                  <a:close/>
                  <a:moveTo>
                    <a:pt x="271" y="1392"/>
                  </a:moveTo>
                  <a:lnTo>
                    <a:pt x="334" y="1642"/>
                  </a:lnTo>
                  <a:cubicBezTo>
                    <a:pt x="368" y="1754"/>
                    <a:pt x="403" y="1858"/>
                    <a:pt x="438" y="1963"/>
                  </a:cubicBezTo>
                  <a:lnTo>
                    <a:pt x="271" y="1392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638349" y="3092690"/>
              <a:ext cx="47253" cy="171478"/>
            </a:xfrm>
            <a:custGeom>
              <a:avLst/>
              <a:gdLst/>
              <a:ahLst/>
              <a:cxnLst/>
              <a:rect l="l" t="t" r="r" b="b"/>
              <a:pathLst>
                <a:path w="566" h="2054" extrusionOk="0">
                  <a:moveTo>
                    <a:pt x="99" y="1"/>
                  </a:moveTo>
                  <a:cubicBezTo>
                    <a:pt x="91" y="28"/>
                    <a:pt x="84" y="56"/>
                    <a:pt x="77" y="84"/>
                  </a:cubicBezTo>
                  <a:cubicBezTo>
                    <a:pt x="57" y="181"/>
                    <a:pt x="29" y="271"/>
                    <a:pt x="7" y="362"/>
                  </a:cubicBezTo>
                  <a:lnTo>
                    <a:pt x="1" y="383"/>
                  </a:lnTo>
                  <a:lnTo>
                    <a:pt x="488" y="2053"/>
                  </a:lnTo>
                  <a:lnTo>
                    <a:pt x="565" y="2032"/>
                  </a:lnTo>
                  <a:cubicBezTo>
                    <a:pt x="517" y="1823"/>
                    <a:pt x="475" y="1629"/>
                    <a:pt x="433" y="1440"/>
                  </a:cubicBezTo>
                  <a:lnTo>
                    <a:pt x="370" y="1190"/>
                  </a:lnTo>
                  <a:lnTo>
                    <a:pt x="133" y="383"/>
                  </a:lnTo>
                  <a:cubicBezTo>
                    <a:pt x="148" y="348"/>
                    <a:pt x="154" y="313"/>
                    <a:pt x="161" y="278"/>
                  </a:cubicBezTo>
                  <a:cubicBezTo>
                    <a:pt x="141" y="168"/>
                    <a:pt x="119" y="76"/>
                    <a:pt x="99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346820" y="2805084"/>
              <a:ext cx="227246" cy="224992"/>
            </a:xfrm>
            <a:custGeom>
              <a:avLst/>
              <a:gdLst/>
              <a:ahLst/>
              <a:cxnLst/>
              <a:rect l="l" t="t" r="r" b="b"/>
              <a:pathLst>
                <a:path w="2722" h="2695" extrusionOk="0">
                  <a:moveTo>
                    <a:pt x="2387" y="1"/>
                  </a:moveTo>
                  <a:lnTo>
                    <a:pt x="7" y="425"/>
                  </a:lnTo>
                  <a:cubicBezTo>
                    <a:pt x="1" y="495"/>
                    <a:pt x="306" y="1552"/>
                    <a:pt x="487" y="2200"/>
                  </a:cubicBezTo>
                  <a:cubicBezTo>
                    <a:pt x="570" y="2492"/>
                    <a:pt x="634" y="2694"/>
                    <a:pt x="634" y="2694"/>
                  </a:cubicBezTo>
                  <a:lnTo>
                    <a:pt x="2721" y="2242"/>
                  </a:lnTo>
                  <a:lnTo>
                    <a:pt x="2484" y="66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351996" y="2860351"/>
              <a:ext cx="195856" cy="128483"/>
            </a:xfrm>
            <a:custGeom>
              <a:avLst/>
              <a:gdLst/>
              <a:ahLst/>
              <a:cxnLst/>
              <a:rect l="l" t="t" r="r" b="b"/>
              <a:pathLst>
                <a:path w="2346" h="1539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62"/>
                    <a:pt x="293" y="1064"/>
                    <a:pt x="425" y="1538"/>
                  </a:cubicBezTo>
                  <a:cubicBezTo>
                    <a:pt x="967" y="1523"/>
                    <a:pt x="1837" y="1301"/>
                    <a:pt x="2345" y="202"/>
                  </a:cubicBezTo>
                  <a:lnTo>
                    <a:pt x="2345" y="202"/>
                  </a:lnTo>
                  <a:cubicBezTo>
                    <a:pt x="2216" y="210"/>
                    <a:pt x="2088" y="213"/>
                    <a:pt x="1963" y="213"/>
                  </a:cubicBezTo>
                  <a:cubicBezTo>
                    <a:pt x="1309" y="213"/>
                    <a:pt x="721" y="119"/>
                    <a:pt x="273" y="48"/>
                  </a:cubicBezTo>
                  <a:cubicBezTo>
                    <a:pt x="203" y="35"/>
                    <a:pt x="106" y="20"/>
                    <a:pt x="0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2974894" y="2392168"/>
              <a:ext cx="196524" cy="229333"/>
            </a:xfrm>
            <a:custGeom>
              <a:avLst/>
              <a:gdLst/>
              <a:ahLst/>
              <a:cxnLst/>
              <a:rect l="l" t="t" r="r" b="b"/>
              <a:pathLst>
                <a:path w="2354" h="2747" extrusionOk="0">
                  <a:moveTo>
                    <a:pt x="1663" y="0"/>
                  </a:moveTo>
                  <a:cubicBezTo>
                    <a:pt x="1496" y="0"/>
                    <a:pt x="1289" y="106"/>
                    <a:pt x="1032" y="376"/>
                  </a:cubicBezTo>
                  <a:cubicBezTo>
                    <a:pt x="0" y="1454"/>
                    <a:pt x="819" y="2746"/>
                    <a:pt x="1714" y="2746"/>
                  </a:cubicBezTo>
                  <a:cubicBezTo>
                    <a:pt x="1846" y="2746"/>
                    <a:pt x="1980" y="2718"/>
                    <a:pt x="2109" y="2657"/>
                  </a:cubicBezTo>
                  <a:lnTo>
                    <a:pt x="2270" y="1829"/>
                  </a:lnTo>
                  <a:cubicBezTo>
                    <a:pt x="2353" y="1411"/>
                    <a:pt x="2340" y="980"/>
                    <a:pt x="2201" y="576"/>
                  </a:cubicBezTo>
                  <a:cubicBezTo>
                    <a:pt x="2098" y="273"/>
                    <a:pt x="1932" y="0"/>
                    <a:pt x="166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069650" y="2458371"/>
              <a:ext cx="49423" cy="61028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273" y="0"/>
                  </a:moveTo>
                  <a:cubicBezTo>
                    <a:pt x="209" y="0"/>
                    <a:pt x="148" y="14"/>
                    <a:pt x="91" y="34"/>
                  </a:cubicBezTo>
                  <a:cubicBezTo>
                    <a:pt x="1" y="62"/>
                    <a:pt x="36" y="194"/>
                    <a:pt x="113" y="194"/>
                  </a:cubicBezTo>
                  <a:cubicBezTo>
                    <a:pt x="119" y="194"/>
                    <a:pt x="133" y="194"/>
                    <a:pt x="139" y="187"/>
                  </a:cubicBezTo>
                  <a:cubicBezTo>
                    <a:pt x="181" y="174"/>
                    <a:pt x="231" y="167"/>
                    <a:pt x="273" y="167"/>
                  </a:cubicBezTo>
                  <a:cubicBezTo>
                    <a:pt x="370" y="167"/>
                    <a:pt x="467" y="201"/>
                    <a:pt x="543" y="258"/>
                  </a:cubicBezTo>
                  <a:cubicBezTo>
                    <a:pt x="550" y="243"/>
                    <a:pt x="557" y="229"/>
                    <a:pt x="557" y="216"/>
                  </a:cubicBezTo>
                  <a:cubicBezTo>
                    <a:pt x="572" y="174"/>
                    <a:pt x="578" y="132"/>
                    <a:pt x="592" y="91"/>
                  </a:cubicBezTo>
                  <a:cubicBezTo>
                    <a:pt x="495" y="34"/>
                    <a:pt x="383" y="0"/>
                    <a:pt x="273" y="0"/>
                  </a:cubicBezTo>
                  <a:close/>
                  <a:moveTo>
                    <a:pt x="537" y="293"/>
                  </a:moveTo>
                  <a:cubicBezTo>
                    <a:pt x="348" y="313"/>
                    <a:pt x="168" y="438"/>
                    <a:pt x="77" y="612"/>
                  </a:cubicBezTo>
                  <a:cubicBezTo>
                    <a:pt x="56" y="653"/>
                    <a:pt x="71" y="702"/>
                    <a:pt x="113" y="723"/>
                  </a:cubicBezTo>
                  <a:cubicBezTo>
                    <a:pt x="119" y="730"/>
                    <a:pt x="133" y="730"/>
                    <a:pt x="148" y="730"/>
                  </a:cubicBezTo>
                  <a:cubicBezTo>
                    <a:pt x="174" y="730"/>
                    <a:pt x="209" y="710"/>
                    <a:pt x="223" y="682"/>
                  </a:cubicBezTo>
                  <a:cubicBezTo>
                    <a:pt x="231" y="675"/>
                    <a:pt x="231" y="660"/>
                    <a:pt x="238" y="653"/>
                  </a:cubicBezTo>
                  <a:lnTo>
                    <a:pt x="244" y="647"/>
                  </a:lnTo>
                  <a:cubicBezTo>
                    <a:pt x="244" y="640"/>
                    <a:pt x="251" y="640"/>
                    <a:pt x="251" y="633"/>
                  </a:cubicBezTo>
                  <a:cubicBezTo>
                    <a:pt x="265" y="612"/>
                    <a:pt x="286" y="598"/>
                    <a:pt x="300" y="577"/>
                  </a:cubicBezTo>
                  <a:cubicBezTo>
                    <a:pt x="306" y="570"/>
                    <a:pt x="315" y="570"/>
                    <a:pt x="321" y="563"/>
                  </a:cubicBezTo>
                  <a:lnTo>
                    <a:pt x="328" y="550"/>
                  </a:lnTo>
                  <a:cubicBezTo>
                    <a:pt x="335" y="550"/>
                    <a:pt x="341" y="543"/>
                    <a:pt x="341" y="543"/>
                  </a:cubicBezTo>
                  <a:cubicBezTo>
                    <a:pt x="363" y="528"/>
                    <a:pt x="383" y="515"/>
                    <a:pt x="405" y="501"/>
                  </a:cubicBezTo>
                  <a:cubicBezTo>
                    <a:pt x="405" y="501"/>
                    <a:pt x="411" y="501"/>
                    <a:pt x="418" y="493"/>
                  </a:cubicBezTo>
                  <a:lnTo>
                    <a:pt x="432" y="486"/>
                  </a:lnTo>
                  <a:lnTo>
                    <a:pt x="425" y="493"/>
                  </a:lnTo>
                  <a:cubicBezTo>
                    <a:pt x="432" y="486"/>
                    <a:pt x="447" y="480"/>
                    <a:pt x="453" y="480"/>
                  </a:cubicBezTo>
                  <a:cubicBezTo>
                    <a:pt x="467" y="473"/>
                    <a:pt x="482" y="466"/>
                    <a:pt x="495" y="466"/>
                  </a:cubicBezTo>
                  <a:cubicBezTo>
                    <a:pt x="502" y="431"/>
                    <a:pt x="508" y="403"/>
                    <a:pt x="523" y="368"/>
                  </a:cubicBezTo>
                  <a:cubicBezTo>
                    <a:pt x="523" y="348"/>
                    <a:pt x="530" y="319"/>
                    <a:pt x="537" y="293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094027" y="2081187"/>
              <a:ext cx="818654" cy="804712"/>
            </a:xfrm>
            <a:custGeom>
              <a:avLst/>
              <a:gdLst/>
              <a:ahLst/>
              <a:cxnLst/>
              <a:rect l="l" t="t" r="r" b="b"/>
              <a:pathLst>
                <a:path w="9806" h="9639" extrusionOk="0">
                  <a:moveTo>
                    <a:pt x="4775" y="0"/>
                  </a:moveTo>
                  <a:cubicBezTo>
                    <a:pt x="4697" y="0"/>
                    <a:pt x="4512" y="7"/>
                    <a:pt x="4239" y="64"/>
                  </a:cubicBezTo>
                  <a:cubicBezTo>
                    <a:pt x="3271" y="260"/>
                    <a:pt x="2680" y="684"/>
                    <a:pt x="2680" y="684"/>
                  </a:cubicBezTo>
                  <a:cubicBezTo>
                    <a:pt x="2596" y="739"/>
                    <a:pt x="2478" y="823"/>
                    <a:pt x="2326" y="970"/>
                  </a:cubicBezTo>
                  <a:cubicBezTo>
                    <a:pt x="2152" y="1128"/>
                    <a:pt x="1928" y="1365"/>
                    <a:pt x="1671" y="1706"/>
                  </a:cubicBezTo>
                  <a:cubicBezTo>
                    <a:pt x="1552" y="1866"/>
                    <a:pt x="1183" y="2381"/>
                    <a:pt x="816" y="3196"/>
                  </a:cubicBezTo>
                  <a:cubicBezTo>
                    <a:pt x="711" y="3424"/>
                    <a:pt x="599" y="3683"/>
                    <a:pt x="502" y="3967"/>
                  </a:cubicBezTo>
                  <a:cubicBezTo>
                    <a:pt x="418" y="4204"/>
                    <a:pt x="335" y="4462"/>
                    <a:pt x="265" y="4734"/>
                  </a:cubicBezTo>
                  <a:cubicBezTo>
                    <a:pt x="251" y="4782"/>
                    <a:pt x="238" y="4837"/>
                    <a:pt x="231" y="4886"/>
                  </a:cubicBezTo>
                  <a:cubicBezTo>
                    <a:pt x="119" y="5318"/>
                    <a:pt x="64" y="5679"/>
                    <a:pt x="36" y="5986"/>
                  </a:cubicBezTo>
                  <a:cubicBezTo>
                    <a:pt x="1" y="6305"/>
                    <a:pt x="1" y="6571"/>
                    <a:pt x="23" y="6786"/>
                  </a:cubicBezTo>
                  <a:cubicBezTo>
                    <a:pt x="43" y="7072"/>
                    <a:pt x="98" y="7274"/>
                    <a:pt x="140" y="7412"/>
                  </a:cubicBezTo>
                  <a:cubicBezTo>
                    <a:pt x="168" y="7489"/>
                    <a:pt x="190" y="7566"/>
                    <a:pt x="223" y="7656"/>
                  </a:cubicBezTo>
                  <a:cubicBezTo>
                    <a:pt x="752" y="8902"/>
                    <a:pt x="2561" y="9278"/>
                    <a:pt x="3146" y="9403"/>
                  </a:cubicBezTo>
                  <a:cubicBezTo>
                    <a:pt x="3629" y="9503"/>
                    <a:pt x="4283" y="9639"/>
                    <a:pt x="5013" y="9639"/>
                  </a:cubicBezTo>
                  <a:cubicBezTo>
                    <a:pt x="5859" y="9639"/>
                    <a:pt x="6807" y="9456"/>
                    <a:pt x="7711" y="8825"/>
                  </a:cubicBezTo>
                  <a:cubicBezTo>
                    <a:pt x="9694" y="7448"/>
                    <a:pt x="9806" y="5081"/>
                    <a:pt x="9806" y="4545"/>
                  </a:cubicBezTo>
                  <a:lnTo>
                    <a:pt x="9806" y="4468"/>
                  </a:lnTo>
                  <a:cubicBezTo>
                    <a:pt x="9792" y="4002"/>
                    <a:pt x="9742" y="3550"/>
                    <a:pt x="9632" y="3126"/>
                  </a:cubicBezTo>
                  <a:cubicBezTo>
                    <a:pt x="9187" y="1356"/>
                    <a:pt x="7822" y="1"/>
                    <a:pt x="4838" y="1"/>
                  </a:cubicBezTo>
                  <a:cubicBezTo>
                    <a:pt x="4830" y="1"/>
                    <a:pt x="4823" y="1"/>
                    <a:pt x="4816" y="1"/>
                  </a:cubicBezTo>
                  <a:cubicBezTo>
                    <a:pt x="4816" y="1"/>
                    <a:pt x="4802" y="0"/>
                    <a:pt x="4775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077163" y="1936340"/>
              <a:ext cx="918585" cy="737089"/>
            </a:xfrm>
            <a:custGeom>
              <a:avLst/>
              <a:gdLst/>
              <a:ahLst/>
              <a:cxnLst/>
              <a:rect l="l" t="t" r="r" b="b"/>
              <a:pathLst>
                <a:path w="11003" h="8829" extrusionOk="0">
                  <a:moveTo>
                    <a:pt x="4234" y="1"/>
                  </a:moveTo>
                  <a:cubicBezTo>
                    <a:pt x="4045" y="1"/>
                    <a:pt x="3852" y="51"/>
                    <a:pt x="3648" y="185"/>
                  </a:cubicBezTo>
                  <a:cubicBezTo>
                    <a:pt x="3515" y="275"/>
                    <a:pt x="3389" y="408"/>
                    <a:pt x="3328" y="560"/>
                  </a:cubicBezTo>
                  <a:cubicBezTo>
                    <a:pt x="3126" y="468"/>
                    <a:pt x="2905" y="419"/>
                    <a:pt x="2686" y="419"/>
                  </a:cubicBezTo>
                  <a:cubicBezTo>
                    <a:pt x="2425" y="419"/>
                    <a:pt x="2166" y="487"/>
                    <a:pt x="1943" y="630"/>
                  </a:cubicBezTo>
                  <a:cubicBezTo>
                    <a:pt x="1921" y="644"/>
                    <a:pt x="1895" y="659"/>
                    <a:pt x="1873" y="679"/>
                  </a:cubicBezTo>
                  <a:cubicBezTo>
                    <a:pt x="1427" y="1006"/>
                    <a:pt x="1218" y="1611"/>
                    <a:pt x="1323" y="2153"/>
                  </a:cubicBezTo>
                  <a:cubicBezTo>
                    <a:pt x="1352" y="2300"/>
                    <a:pt x="1400" y="2439"/>
                    <a:pt x="1477" y="2571"/>
                  </a:cubicBezTo>
                  <a:cubicBezTo>
                    <a:pt x="941" y="2885"/>
                    <a:pt x="627" y="3261"/>
                    <a:pt x="460" y="3489"/>
                  </a:cubicBezTo>
                  <a:cubicBezTo>
                    <a:pt x="251" y="3782"/>
                    <a:pt x="23" y="4109"/>
                    <a:pt x="8" y="4568"/>
                  </a:cubicBezTo>
                  <a:cubicBezTo>
                    <a:pt x="1" y="4825"/>
                    <a:pt x="58" y="5243"/>
                    <a:pt x="266" y="5494"/>
                  </a:cubicBezTo>
                  <a:cubicBezTo>
                    <a:pt x="335" y="5577"/>
                    <a:pt x="418" y="5640"/>
                    <a:pt x="524" y="5676"/>
                  </a:cubicBezTo>
                  <a:cubicBezTo>
                    <a:pt x="570" y="5691"/>
                    <a:pt x="617" y="5698"/>
                    <a:pt x="661" y="5698"/>
                  </a:cubicBezTo>
                  <a:cubicBezTo>
                    <a:pt x="676" y="5698"/>
                    <a:pt x="690" y="5697"/>
                    <a:pt x="704" y="5696"/>
                  </a:cubicBezTo>
                  <a:cubicBezTo>
                    <a:pt x="739" y="5696"/>
                    <a:pt x="774" y="5696"/>
                    <a:pt x="809" y="5689"/>
                  </a:cubicBezTo>
                  <a:cubicBezTo>
                    <a:pt x="1080" y="5634"/>
                    <a:pt x="1302" y="5425"/>
                    <a:pt x="1344" y="5383"/>
                  </a:cubicBezTo>
                  <a:cubicBezTo>
                    <a:pt x="1400" y="5327"/>
                    <a:pt x="1728" y="5008"/>
                    <a:pt x="1671" y="4625"/>
                  </a:cubicBezTo>
                  <a:cubicBezTo>
                    <a:pt x="1636" y="4360"/>
                    <a:pt x="1449" y="4208"/>
                    <a:pt x="1442" y="4109"/>
                  </a:cubicBezTo>
                  <a:cubicBezTo>
                    <a:pt x="1435" y="4089"/>
                    <a:pt x="1442" y="4074"/>
                    <a:pt x="1449" y="4061"/>
                  </a:cubicBezTo>
                  <a:cubicBezTo>
                    <a:pt x="1455" y="4054"/>
                    <a:pt x="1462" y="4047"/>
                    <a:pt x="1477" y="4041"/>
                  </a:cubicBezTo>
                  <a:cubicBezTo>
                    <a:pt x="1494" y="4032"/>
                    <a:pt x="1515" y="4029"/>
                    <a:pt x="1539" y="4029"/>
                  </a:cubicBezTo>
                  <a:cubicBezTo>
                    <a:pt x="1575" y="4029"/>
                    <a:pt x="1618" y="4036"/>
                    <a:pt x="1664" y="4041"/>
                  </a:cubicBezTo>
                  <a:cubicBezTo>
                    <a:pt x="1709" y="4046"/>
                    <a:pt x="1756" y="4052"/>
                    <a:pt x="1805" y="4052"/>
                  </a:cubicBezTo>
                  <a:cubicBezTo>
                    <a:pt x="1871" y="4052"/>
                    <a:pt x="1938" y="4041"/>
                    <a:pt x="1998" y="4006"/>
                  </a:cubicBezTo>
                  <a:cubicBezTo>
                    <a:pt x="2159" y="3900"/>
                    <a:pt x="2194" y="3650"/>
                    <a:pt x="2187" y="3414"/>
                  </a:cubicBezTo>
                  <a:lnTo>
                    <a:pt x="2187" y="3414"/>
                  </a:lnTo>
                  <a:cubicBezTo>
                    <a:pt x="2319" y="3823"/>
                    <a:pt x="2715" y="4137"/>
                    <a:pt x="3147" y="4179"/>
                  </a:cubicBezTo>
                  <a:cubicBezTo>
                    <a:pt x="3175" y="4181"/>
                    <a:pt x="3202" y="4183"/>
                    <a:pt x="3230" y="4183"/>
                  </a:cubicBezTo>
                  <a:cubicBezTo>
                    <a:pt x="3634" y="4183"/>
                    <a:pt x="4037" y="3946"/>
                    <a:pt x="4224" y="3588"/>
                  </a:cubicBezTo>
                  <a:cubicBezTo>
                    <a:pt x="4385" y="4137"/>
                    <a:pt x="4879" y="4583"/>
                    <a:pt x="5450" y="4667"/>
                  </a:cubicBezTo>
                  <a:cubicBezTo>
                    <a:pt x="5523" y="4678"/>
                    <a:pt x="5596" y="4684"/>
                    <a:pt x="5670" y="4684"/>
                  </a:cubicBezTo>
                  <a:cubicBezTo>
                    <a:pt x="6170" y="4684"/>
                    <a:pt x="6667" y="4423"/>
                    <a:pt x="6946" y="4006"/>
                  </a:cubicBezTo>
                  <a:lnTo>
                    <a:pt x="6946" y="4006"/>
                  </a:lnTo>
                  <a:cubicBezTo>
                    <a:pt x="6729" y="4333"/>
                    <a:pt x="6905" y="4937"/>
                    <a:pt x="6995" y="5285"/>
                  </a:cubicBezTo>
                  <a:cubicBezTo>
                    <a:pt x="7120" y="5786"/>
                    <a:pt x="7342" y="6273"/>
                    <a:pt x="7690" y="6656"/>
                  </a:cubicBezTo>
                  <a:cubicBezTo>
                    <a:pt x="8003" y="6994"/>
                    <a:pt x="8619" y="7454"/>
                    <a:pt x="9132" y="7454"/>
                  </a:cubicBezTo>
                  <a:cubicBezTo>
                    <a:pt x="9179" y="7454"/>
                    <a:pt x="9225" y="7451"/>
                    <a:pt x="9269" y="7442"/>
                  </a:cubicBezTo>
                  <a:lnTo>
                    <a:pt x="9269" y="7442"/>
                  </a:lnTo>
                  <a:cubicBezTo>
                    <a:pt x="8984" y="7498"/>
                    <a:pt x="8748" y="7700"/>
                    <a:pt x="8678" y="7972"/>
                  </a:cubicBezTo>
                  <a:cubicBezTo>
                    <a:pt x="8630" y="8166"/>
                    <a:pt x="8678" y="8368"/>
                    <a:pt x="8783" y="8521"/>
                  </a:cubicBezTo>
                  <a:cubicBezTo>
                    <a:pt x="8867" y="8653"/>
                    <a:pt x="8984" y="8750"/>
                    <a:pt x="9117" y="8800"/>
                  </a:cubicBezTo>
                  <a:cubicBezTo>
                    <a:pt x="9177" y="8821"/>
                    <a:pt x="9236" y="8829"/>
                    <a:pt x="9294" y="8829"/>
                  </a:cubicBezTo>
                  <a:cubicBezTo>
                    <a:pt x="9330" y="8829"/>
                    <a:pt x="9366" y="8825"/>
                    <a:pt x="9401" y="8820"/>
                  </a:cubicBezTo>
                  <a:cubicBezTo>
                    <a:pt x="9555" y="8792"/>
                    <a:pt x="9687" y="8717"/>
                    <a:pt x="9757" y="8682"/>
                  </a:cubicBezTo>
                  <a:cubicBezTo>
                    <a:pt x="9812" y="8646"/>
                    <a:pt x="9861" y="8611"/>
                    <a:pt x="9911" y="8576"/>
                  </a:cubicBezTo>
                  <a:cubicBezTo>
                    <a:pt x="10460" y="8152"/>
                    <a:pt x="10627" y="7346"/>
                    <a:pt x="10801" y="6440"/>
                  </a:cubicBezTo>
                  <a:cubicBezTo>
                    <a:pt x="10863" y="6128"/>
                    <a:pt x="10913" y="5878"/>
                    <a:pt x="10939" y="5654"/>
                  </a:cubicBezTo>
                  <a:cubicBezTo>
                    <a:pt x="10996" y="5258"/>
                    <a:pt x="11003" y="4966"/>
                    <a:pt x="10913" y="4632"/>
                  </a:cubicBezTo>
                  <a:cubicBezTo>
                    <a:pt x="10682" y="3782"/>
                    <a:pt x="10084" y="3274"/>
                    <a:pt x="9812" y="3072"/>
                  </a:cubicBezTo>
                  <a:cubicBezTo>
                    <a:pt x="9785" y="2892"/>
                    <a:pt x="9757" y="2705"/>
                    <a:pt x="9722" y="2529"/>
                  </a:cubicBezTo>
                  <a:cubicBezTo>
                    <a:pt x="9555" y="1723"/>
                    <a:pt x="9201" y="1026"/>
                    <a:pt x="8414" y="582"/>
                  </a:cubicBezTo>
                  <a:cubicBezTo>
                    <a:pt x="8028" y="360"/>
                    <a:pt x="7681" y="297"/>
                    <a:pt x="7339" y="297"/>
                  </a:cubicBezTo>
                  <a:cubicBezTo>
                    <a:pt x="7114" y="297"/>
                    <a:pt x="6891" y="324"/>
                    <a:pt x="6661" y="352"/>
                  </a:cubicBezTo>
                  <a:cubicBezTo>
                    <a:pt x="6416" y="383"/>
                    <a:pt x="6166" y="409"/>
                    <a:pt x="5895" y="409"/>
                  </a:cubicBezTo>
                  <a:cubicBezTo>
                    <a:pt x="5865" y="409"/>
                    <a:pt x="5835" y="409"/>
                    <a:pt x="5804" y="408"/>
                  </a:cubicBezTo>
                  <a:cubicBezTo>
                    <a:pt x="5246" y="387"/>
                    <a:pt x="4759" y="1"/>
                    <a:pt x="42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0"/>
            <p:cNvSpPr/>
            <p:nvPr/>
          </p:nvSpPr>
          <p:spPr>
            <a:xfrm>
              <a:off x="3240209" y="2378977"/>
              <a:ext cx="116462" cy="72632"/>
            </a:xfrm>
            <a:custGeom>
              <a:avLst/>
              <a:gdLst/>
              <a:ahLst/>
              <a:cxnLst/>
              <a:rect l="l" t="t" r="r" b="b"/>
              <a:pathLst>
                <a:path w="1395" h="870" extrusionOk="0">
                  <a:moveTo>
                    <a:pt x="717" y="1"/>
                  </a:moveTo>
                  <a:cubicBezTo>
                    <a:pt x="333" y="1"/>
                    <a:pt x="1" y="409"/>
                    <a:pt x="32" y="470"/>
                  </a:cubicBezTo>
                  <a:cubicBezTo>
                    <a:pt x="35" y="477"/>
                    <a:pt x="42" y="480"/>
                    <a:pt x="52" y="480"/>
                  </a:cubicBezTo>
                  <a:cubicBezTo>
                    <a:pt x="111" y="480"/>
                    <a:pt x="287" y="382"/>
                    <a:pt x="515" y="382"/>
                  </a:cubicBezTo>
                  <a:cubicBezTo>
                    <a:pt x="577" y="382"/>
                    <a:pt x="644" y="390"/>
                    <a:pt x="713" y="409"/>
                  </a:cubicBezTo>
                  <a:cubicBezTo>
                    <a:pt x="1094" y="508"/>
                    <a:pt x="1244" y="870"/>
                    <a:pt x="1311" y="870"/>
                  </a:cubicBezTo>
                  <a:cubicBezTo>
                    <a:pt x="1314" y="870"/>
                    <a:pt x="1317" y="869"/>
                    <a:pt x="1319" y="868"/>
                  </a:cubicBezTo>
                  <a:cubicBezTo>
                    <a:pt x="1395" y="818"/>
                    <a:pt x="1311" y="158"/>
                    <a:pt x="874" y="25"/>
                  </a:cubicBezTo>
                  <a:cubicBezTo>
                    <a:pt x="821" y="8"/>
                    <a:pt x="769" y="1"/>
                    <a:pt x="71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0"/>
            <p:cNvSpPr/>
            <p:nvPr/>
          </p:nvSpPr>
          <p:spPr>
            <a:xfrm>
              <a:off x="3250895" y="2519315"/>
              <a:ext cx="330100" cy="212970"/>
            </a:xfrm>
            <a:custGeom>
              <a:avLst/>
              <a:gdLst/>
              <a:ahLst/>
              <a:cxnLst/>
              <a:rect l="l" t="t" r="r" b="b"/>
              <a:pathLst>
                <a:path w="3954" h="2551" extrusionOk="0">
                  <a:moveTo>
                    <a:pt x="126" y="0"/>
                  </a:moveTo>
                  <a:cubicBezTo>
                    <a:pt x="113" y="29"/>
                    <a:pt x="98" y="70"/>
                    <a:pt x="84" y="125"/>
                  </a:cubicBezTo>
                  <a:cubicBezTo>
                    <a:pt x="71" y="181"/>
                    <a:pt x="56" y="251"/>
                    <a:pt x="42" y="334"/>
                  </a:cubicBezTo>
                  <a:cubicBezTo>
                    <a:pt x="1" y="620"/>
                    <a:pt x="7" y="1031"/>
                    <a:pt x="216" y="1455"/>
                  </a:cubicBezTo>
                  <a:cubicBezTo>
                    <a:pt x="273" y="1580"/>
                    <a:pt x="341" y="1684"/>
                    <a:pt x="418" y="1775"/>
                  </a:cubicBezTo>
                  <a:cubicBezTo>
                    <a:pt x="425" y="1789"/>
                    <a:pt x="432" y="1795"/>
                    <a:pt x="440" y="1809"/>
                  </a:cubicBezTo>
                  <a:cubicBezTo>
                    <a:pt x="781" y="2220"/>
                    <a:pt x="1205" y="2387"/>
                    <a:pt x="1343" y="2435"/>
                  </a:cubicBezTo>
                  <a:cubicBezTo>
                    <a:pt x="1394" y="2451"/>
                    <a:pt x="1693" y="2551"/>
                    <a:pt x="2086" y="2551"/>
                  </a:cubicBezTo>
                  <a:cubicBezTo>
                    <a:pt x="2242" y="2551"/>
                    <a:pt x="2413" y="2535"/>
                    <a:pt x="2589" y="2492"/>
                  </a:cubicBezTo>
                  <a:cubicBezTo>
                    <a:pt x="2679" y="2463"/>
                    <a:pt x="2778" y="2435"/>
                    <a:pt x="2875" y="2387"/>
                  </a:cubicBezTo>
                  <a:cubicBezTo>
                    <a:pt x="3007" y="2338"/>
                    <a:pt x="3132" y="2261"/>
                    <a:pt x="3257" y="2164"/>
                  </a:cubicBezTo>
                  <a:cubicBezTo>
                    <a:pt x="3730" y="1795"/>
                    <a:pt x="3897" y="1301"/>
                    <a:pt x="3954" y="1114"/>
                  </a:cubicBezTo>
                  <a:lnTo>
                    <a:pt x="3890" y="1092"/>
                  </a:lnTo>
                  <a:cubicBezTo>
                    <a:pt x="3698" y="1133"/>
                    <a:pt x="3396" y="1184"/>
                    <a:pt x="3022" y="1184"/>
                  </a:cubicBezTo>
                  <a:cubicBezTo>
                    <a:pt x="2691" y="1184"/>
                    <a:pt x="2304" y="1144"/>
                    <a:pt x="1886" y="1024"/>
                  </a:cubicBezTo>
                  <a:cubicBezTo>
                    <a:pt x="974" y="765"/>
                    <a:pt x="390" y="257"/>
                    <a:pt x="126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0"/>
            <p:cNvSpPr/>
            <p:nvPr/>
          </p:nvSpPr>
          <p:spPr>
            <a:xfrm>
              <a:off x="3287545" y="2665497"/>
              <a:ext cx="179576" cy="66788"/>
            </a:xfrm>
            <a:custGeom>
              <a:avLst/>
              <a:gdLst/>
              <a:ahLst/>
              <a:cxnLst/>
              <a:rect l="l" t="t" r="r" b="b"/>
              <a:pathLst>
                <a:path w="2151" h="800" extrusionOk="0">
                  <a:moveTo>
                    <a:pt x="344" y="0"/>
                  </a:moveTo>
                  <a:cubicBezTo>
                    <a:pt x="227" y="0"/>
                    <a:pt x="111" y="19"/>
                    <a:pt x="1" y="58"/>
                  </a:cubicBezTo>
                  <a:cubicBezTo>
                    <a:pt x="342" y="469"/>
                    <a:pt x="766" y="636"/>
                    <a:pt x="904" y="684"/>
                  </a:cubicBezTo>
                  <a:cubicBezTo>
                    <a:pt x="955" y="700"/>
                    <a:pt x="1254" y="800"/>
                    <a:pt x="1647" y="800"/>
                  </a:cubicBezTo>
                  <a:cubicBezTo>
                    <a:pt x="1803" y="800"/>
                    <a:pt x="1974" y="784"/>
                    <a:pt x="2150" y="741"/>
                  </a:cubicBezTo>
                  <a:cubicBezTo>
                    <a:pt x="2080" y="609"/>
                    <a:pt x="1983" y="497"/>
                    <a:pt x="1865" y="420"/>
                  </a:cubicBezTo>
                  <a:cubicBezTo>
                    <a:pt x="1728" y="323"/>
                    <a:pt x="1561" y="274"/>
                    <a:pt x="1393" y="274"/>
                  </a:cubicBezTo>
                  <a:cubicBezTo>
                    <a:pt x="1296" y="274"/>
                    <a:pt x="1198" y="290"/>
                    <a:pt x="1106" y="323"/>
                  </a:cubicBezTo>
                  <a:cubicBezTo>
                    <a:pt x="915" y="112"/>
                    <a:pt x="629" y="0"/>
                    <a:pt x="34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0"/>
            <p:cNvSpPr/>
            <p:nvPr/>
          </p:nvSpPr>
          <p:spPr>
            <a:xfrm>
              <a:off x="3261331" y="2519315"/>
              <a:ext cx="319664" cy="135162"/>
            </a:xfrm>
            <a:custGeom>
              <a:avLst/>
              <a:gdLst/>
              <a:ahLst/>
              <a:cxnLst/>
              <a:rect l="l" t="t" r="r" b="b"/>
              <a:pathLst>
                <a:path w="3829" h="1619" extrusionOk="0">
                  <a:moveTo>
                    <a:pt x="1" y="0"/>
                  </a:moveTo>
                  <a:cubicBezTo>
                    <a:pt x="33" y="69"/>
                    <a:pt x="776" y="1618"/>
                    <a:pt x="2272" y="1618"/>
                  </a:cubicBezTo>
                  <a:cubicBezTo>
                    <a:pt x="2722" y="1618"/>
                    <a:pt x="3241" y="1478"/>
                    <a:pt x="3829" y="1114"/>
                  </a:cubicBezTo>
                  <a:lnTo>
                    <a:pt x="3765" y="1092"/>
                  </a:lnTo>
                  <a:cubicBezTo>
                    <a:pt x="3573" y="1133"/>
                    <a:pt x="3271" y="1184"/>
                    <a:pt x="2897" y="1184"/>
                  </a:cubicBezTo>
                  <a:cubicBezTo>
                    <a:pt x="2566" y="1184"/>
                    <a:pt x="2179" y="1144"/>
                    <a:pt x="1761" y="1024"/>
                  </a:cubicBezTo>
                  <a:cubicBezTo>
                    <a:pt x="849" y="765"/>
                    <a:pt x="265" y="257"/>
                    <a:pt x="1" y="0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0"/>
            <p:cNvSpPr/>
            <p:nvPr/>
          </p:nvSpPr>
          <p:spPr>
            <a:xfrm>
              <a:off x="3744709" y="2615323"/>
              <a:ext cx="195772" cy="214974"/>
            </a:xfrm>
            <a:custGeom>
              <a:avLst/>
              <a:gdLst/>
              <a:ahLst/>
              <a:cxnLst/>
              <a:rect l="l" t="t" r="r" b="b"/>
              <a:pathLst>
                <a:path w="2345" h="2575" extrusionOk="0">
                  <a:moveTo>
                    <a:pt x="1425" y="1"/>
                  </a:moveTo>
                  <a:cubicBezTo>
                    <a:pt x="1232" y="1"/>
                    <a:pt x="1031" y="140"/>
                    <a:pt x="856" y="311"/>
                  </a:cubicBezTo>
                  <a:cubicBezTo>
                    <a:pt x="550" y="610"/>
                    <a:pt x="342" y="986"/>
                    <a:pt x="230" y="1397"/>
                  </a:cubicBezTo>
                  <a:lnTo>
                    <a:pt x="1" y="2212"/>
                  </a:lnTo>
                  <a:cubicBezTo>
                    <a:pt x="194" y="2460"/>
                    <a:pt x="476" y="2575"/>
                    <a:pt x="771" y="2575"/>
                  </a:cubicBezTo>
                  <a:cubicBezTo>
                    <a:pt x="1518" y="2575"/>
                    <a:pt x="2344" y="1837"/>
                    <a:pt x="1990" y="659"/>
                  </a:cubicBezTo>
                  <a:cubicBezTo>
                    <a:pt x="1844" y="172"/>
                    <a:pt x="1640" y="1"/>
                    <a:pt x="142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0"/>
            <p:cNvSpPr/>
            <p:nvPr/>
          </p:nvSpPr>
          <p:spPr>
            <a:xfrm>
              <a:off x="3794632" y="2682027"/>
              <a:ext cx="89579" cy="73801"/>
            </a:xfrm>
            <a:custGeom>
              <a:avLst/>
              <a:gdLst/>
              <a:ahLst/>
              <a:cxnLst/>
              <a:rect l="l" t="t" r="r" b="b"/>
              <a:pathLst>
                <a:path w="1073" h="884" extrusionOk="0">
                  <a:moveTo>
                    <a:pt x="585" y="0"/>
                  </a:moveTo>
                  <a:cubicBezTo>
                    <a:pt x="530" y="0"/>
                    <a:pt x="467" y="7"/>
                    <a:pt x="412" y="27"/>
                  </a:cubicBezTo>
                  <a:cubicBezTo>
                    <a:pt x="209" y="90"/>
                    <a:pt x="56" y="271"/>
                    <a:pt x="22" y="486"/>
                  </a:cubicBezTo>
                  <a:cubicBezTo>
                    <a:pt x="1" y="611"/>
                    <a:pt x="14" y="730"/>
                    <a:pt x="71" y="848"/>
                  </a:cubicBezTo>
                  <a:cubicBezTo>
                    <a:pt x="84" y="870"/>
                    <a:pt x="113" y="883"/>
                    <a:pt x="139" y="883"/>
                  </a:cubicBezTo>
                  <a:cubicBezTo>
                    <a:pt x="154" y="883"/>
                    <a:pt x="168" y="883"/>
                    <a:pt x="181" y="877"/>
                  </a:cubicBezTo>
                  <a:cubicBezTo>
                    <a:pt x="223" y="855"/>
                    <a:pt x="231" y="807"/>
                    <a:pt x="209" y="765"/>
                  </a:cubicBezTo>
                  <a:cubicBezTo>
                    <a:pt x="133" y="605"/>
                    <a:pt x="174" y="396"/>
                    <a:pt x="306" y="271"/>
                  </a:cubicBezTo>
                  <a:cubicBezTo>
                    <a:pt x="306" y="277"/>
                    <a:pt x="315" y="286"/>
                    <a:pt x="328" y="292"/>
                  </a:cubicBezTo>
                  <a:cubicBezTo>
                    <a:pt x="348" y="299"/>
                    <a:pt x="370" y="312"/>
                    <a:pt x="390" y="327"/>
                  </a:cubicBezTo>
                  <a:cubicBezTo>
                    <a:pt x="405" y="334"/>
                    <a:pt x="412" y="341"/>
                    <a:pt x="418" y="347"/>
                  </a:cubicBezTo>
                  <a:lnTo>
                    <a:pt x="425" y="347"/>
                  </a:lnTo>
                  <a:cubicBezTo>
                    <a:pt x="432" y="354"/>
                    <a:pt x="432" y="354"/>
                    <a:pt x="440" y="361"/>
                  </a:cubicBezTo>
                  <a:cubicBezTo>
                    <a:pt x="453" y="376"/>
                    <a:pt x="473" y="389"/>
                    <a:pt x="488" y="411"/>
                  </a:cubicBezTo>
                  <a:cubicBezTo>
                    <a:pt x="495" y="418"/>
                    <a:pt x="502" y="424"/>
                    <a:pt x="508" y="438"/>
                  </a:cubicBezTo>
                  <a:lnTo>
                    <a:pt x="508" y="431"/>
                  </a:lnTo>
                  <a:lnTo>
                    <a:pt x="515" y="438"/>
                  </a:lnTo>
                  <a:cubicBezTo>
                    <a:pt x="515" y="444"/>
                    <a:pt x="523" y="453"/>
                    <a:pt x="523" y="453"/>
                  </a:cubicBezTo>
                  <a:cubicBezTo>
                    <a:pt x="537" y="473"/>
                    <a:pt x="550" y="494"/>
                    <a:pt x="557" y="514"/>
                  </a:cubicBezTo>
                  <a:cubicBezTo>
                    <a:pt x="565" y="521"/>
                    <a:pt x="565" y="528"/>
                    <a:pt x="565" y="528"/>
                  </a:cubicBezTo>
                  <a:lnTo>
                    <a:pt x="572" y="543"/>
                  </a:lnTo>
                  <a:cubicBezTo>
                    <a:pt x="579" y="549"/>
                    <a:pt x="579" y="563"/>
                    <a:pt x="585" y="570"/>
                  </a:cubicBezTo>
                  <a:cubicBezTo>
                    <a:pt x="592" y="591"/>
                    <a:pt x="592" y="611"/>
                    <a:pt x="599" y="640"/>
                  </a:cubicBezTo>
                  <a:lnTo>
                    <a:pt x="599" y="653"/>
                  </a:lnTo>
                  <a:lnTo>
                    <a:pt x="599" y="661"/>
                  </a:lnTo>
                  <a:cubicBezTo>
                    <a:pt x="607" y="675"/>
                    <a:pt x="607" y="688"/>
                    <a:pt x="607" y="695"/>
                  </a:cubicBezTo>
                  <a:cubicBezTo>
                    <a:pt x="607" y="737"/>
                    <a:pt x="640" y="778"/>
                    <a:pt x="682" y="778"/>
                  </a:cubicBezTo>
                  <a:cubicBezTo>
                    <a:pt x="732" y="778"/>
                    <a:pt x="766" y="745"/>
                    <a:pt x="766" y="695"/>
                  </a:cubicBezTo>
                  <a:cubicBezTo>
                    <a:pt x="766" y="486"/>
                    <a:pt x="649" y="286"/>
                    <a:pt x="467" y="180"/>
                  </a:cubicBezTo>
                  <a:cubicBezTo>
                    <a:pt x="508" y="167"/>
                    <a:pt x="543" y="167"/>
                    <a:pt x="585" y="167"/>
                  </a:cubicBezTo>
                  <a:cubicBezTo>
                    <a:pt x="704" y="167"/>
                    <a:pt x="822" y="209"/>
                    <a:pt x="899" y="292"/>
                  </a:cubicBezTo>
                  <a:cubicBezTo>
                    <a:pt x="919" y="306"/>
                    <a:pt x="941" y="312"/>
                    <a:pt x="954" y="312"/>
                  </a:cubicBezTo>
                  <a:cubicBezTo>
                    <a:pt x="1016" y="312"/>
                    <a:pt x="1073" y="236"/>
                    <a:pt x="1016" y="174"/>
                  </a:cubicBezTo>
                  <a:cubicBezTo>
                    <a:pt x="906" y="62"/>
                    <a:pt x="746" y="0"/>
                    <a:pt x="585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0"/>
            <p:cNvSpPr/>
            <p:nvPr/>
          </p:nvSpPr>
          <p:spPr>
            <a:xfrm>
              <a:off x="3185276" y="1992943"/>
              <a:ext cx="808719" cy="415421"/>
            </a:xfrm>
            <a:custGeom>
              <a:avLst/>
              <a:gdLst/>
              <a:ahLst/>
              <a:cxnLst/>
              <a:rect l="l" t="t" r="r" b="b"/>
              <a:pathLst>
                <a:path w="9687" h="4976" extrusionOk="0">
                  <a:moveTo>
                    <a:pt x="578" y="1"/>
                  </a:moveTo>
                  <a:cubicBezTo>
                    <a:pt x="209" y="273"/>
                    <a:pt x="0" y="739"/>
                    <a:pt x="0" y="1192"/>
                  </a:cubicBezTo>
                  <a:cubicBezTo>
                    <a:pt x="0" y="1288"/>
                    <a:pt x="7" y="1385"/>
                    <a:pt x="28" y="1475"/>
                  </a:cubicBezTo>
                  <a:cubicBezTo>
                    <a:pt x="321" y="1693"/>
                    <a:pt x="648" y="1838"/>
                    <a:pt x="989" y="1921"/>
                  </a:cubicBezTo>
                  <a:cubicBezTo>
                    <a:pt x="1086" y="1950"/>
                    <a:pt x="1184" y="1963"/>
                    <a:pt x="1288" y="1976"/>
                  </a:cubicBezTo>
                  <a:cubicBezTo>
                    <a:pt x="1400" y="1992"/>
                    <a:pt x="1510" y="1998"/>
                    <a:pt x="1622" y="1998"/>
                  </a:cubicBezTo>
                  <a:cubicBezTo>
                    <a:pt x="1984" y="1998"/>
                    <a:pt x="2345" y="1928"/>
                    <a:pt x="2694" y="1783"/>
                  </a:cubicBezTo>
                  <a:cubicBezTo>
                    <a:pt x="2777" y="1886"/>
                    <a:pt x="2874" y="1976"/>
                    <a:pt x="2971" y="2060"/>
                  </a:cubicBezTo>
                  <a:cubicBezTo>
                    <a:pt x="3424" y="2457"/>
                    <a:pt x="4037" y="2673"/>
                    <a:pt x="4634" y="2673"/>
                  </a:cubicBezTo>
                  <a:cubicBezTo>
                    <a:pt x="4997" y="2673"/>
                    <a:pt x="5359" y="2596"/>
                    <a:pt x="5678" y="2429"/>
                  </a:cubicBezTo>
                  <a:cubicBezTo>
                    <a:pt x="5742" y="2895"/>
                    <a:pt x="6152" y="3292"/>
                    <a:pt x="6590" y="3473"/>
                  </a:cubicBezTo>
                  <a:cubicBezTo>
                    <a:pt x="6750" y="3543"/>
                    <a:pt x="6931" y="3578"/>
                    <a:pt x="7104" y="3578"/>
                  </a:cubicBezTo>
                  <a:cubicBezTo>
                    <a:pt x="7405" y="3578"/>
                    <a:pt x="7697" y="3479"/>
                    <a:pt x="7933" y="3299"/>
                  </a:cubicBezTo>
                  <a:cubicBezTo>
                    <a:pt x="8100" y="3633"/>
                    <a:pt x="8308" y="3939"/>
                    <a:pt x="8546" y="4204"/>
                  </a:cubicBezTo>
                  <a:cubicBezTo>
                    <a:pt x="8636" y="4308"/>
                    <a:pt x="8741" y="4413"/>
                    <a:pt x="8866" y="4517"/>
                  </a:cubicBezTo>
                  <a:cubicBezTo>
                    <a:pt x="9137" y="4747"/>
                    <a:pt x="9416" y="4886"/>
                    <a:pt x="9644" y="4976"/>
                  </a:cubicBezTo>
                  <a:cubicBezTo>
                    <a:pt x="9673" y="4795"/>
                    <a:pt x="9686" y="4642"/>
                    <a:pt x="9686" y="4490"/>
                  </a:cubicBezTo>
                  <a:cubicBezTo>
                    <a:pt x="9686" y="4308"/>
                    <a:pt x="9666" y="4134"/>
                    <a:pt x="9618" y="3954"/>
                  </a:cubicBezTo>
                  <a:cubicBezTo>
                    <a:pt x="9387" y="3104"/>
                    <a:pt x="8789" y="2596"/>
                    <a:pt x="8517" y="2394"/>
                  </a:cubicBezTo>
                  <a:cubicBezTo>
                    <a:pt x="8490" y="2214"/>
                    <a:pt x="8462" y="2027"/>
                    <a:pt x="8427" y="1851"/>
                  </a:cubicBezTo>
                  <a:cubicBezTo>
                    <a:pt x="8414" y="1860"/>
                    <a:pt x="8407" y="1866"/>
                    <a:pt x="8392" y="1873"/>
                  </a:cubicBezTo>
                  <a:cubicBezTo>
                    <a:pt x="8100" y="2068"/>
                    <a:pt x="7746" y="2172"/>
                    <a:pt x="7390" y="2172"/>
                  </a:cubicBezTo>
                  <a:lnTo>
                    <a:pt x="7363" y="2172"/>
                  </a:lnTo>
                  <a:cubicBezTo>
                    <a:pt x="7245" y="2165"/>
                    <a:pt x="7126" y="2152"/>
                    <a:pt x="7007" y="2130"/>
                  </a:cubicBezTo>
                  <a:cubicBezTo>
                    <a:pt x="6779" y="2075"/>
                    <a:pt x="6562" y="1985"/>
                    <a:pt x="6375" y="1851"/>
                  </a:cubicBezTo>
                  <a:cubicBezTo>
                    <a:pt x="6186" y="1719"/>
                    <a:pt x="6012" y="1552"/>
                    <a:pt x="5887" y="1359"/>
                  </a:cubicBezTo>
                  <a:cubicBezTo>
                    <a:pt x="5832" y="1282"/>
                    <a:pt x="5783" y="1192"/>
                    <a:pt x="5748" y="1108"/>
                  </a:cubicBezTo>
                  <a:cubicBezTo>
                    <a:pt x="5685" y="1170"/>
                    <a:pt x="5623" y="1218"/>
                    <a:pt x="5553" y="1260"/>
                  </a:cubicBezTo>
                  <a:lnTo>
                    <a:pt x="5553" y="1267"/>
                  </a:lnTo>
                  <a:cubicBezTo>
                    <a:pt x="5296" y="1442"/>
                    <a:pt x="4975" y="1539"/>
                    <a:pt x="4663" y="1539"/>
                  </a:cubicBezTo>
                  <a:cubicBezTo>
                    <a:pt x="4558" y="1539"/>
                    <a:pt x="4454" y="1532"/>
                    <a:pt x="4349" y="1511"/>
                  </a:cubicBezTo>
                  <a:cubicBezTo>
                    <a:pt x="4050" y="1442"/>
                    <a:pt x="3779" y="1282"/>
                    <a:pt x="3571" y="1066"/>
                  </a:cubicBezTo>
                  <a:lnTo>
                    <a:pt x="3571" y="1058"/>
                  </a:lnTo>
                  <a:cubicBezTo>
                    <a:pt x="3430" y="919"/>
                    <a:pt x="3320" y="746"/>
                    <a:pt x="3250" y="550"/>
                  </a:cubicBezTo>
                  <a:cubicBezTo>
                    <a:pt x="3083" y="697"/>
                    <a:pt x="2896" y="801"/>
                    <a:pt x="2687" y="871"/>
                  </a:cubicBezTo>
                  <a:cubicBezTo>
                    <a:pt x="2498" y="941"/>
                    <a:pt x="2303" y="968"/>
                    <a:pt x="2103" y="968"/>
                  </a:cubicBezTo>
                  <a:cubicBezTo>
                    <a:pt x="1802" y="968"/>
                    <a:pt x="1496" y="899"/>
                    <a:pt x="1239" y="739"/>
                  </a:cubicBezTo>
                  <a:cubicBezTo>
                    <a:pt x="1114" y="662"/>
                    <a:pt x="995" y="572"/>
                    <a:pt x="892" y="460"/>
                  </a:cubicBezTo>
                  <a:cubicBezTo>
                    <a:pt x="767" y="328"/>
                    <a:pt x="661" y="175"/>
                    <a:pt x="578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0"/>
            <p:cNvSpPr/>
            <p:nvPr/>
          </p:nvSpPr>
          <p:spPr>
            <a:xfrm>
              <a:off x="2860520" y="2629181"/>
              <a:ext cx="469520" cy="519026"/>
            </a:xfrm>
            <a:custGeom>
              <a:avLst/>
              <a:gdLst/>
              <a:ahLst/>
              <a:cxnLst/>
              <a:rect l="l" t="t" r="r" b="b"/>
              <a:pathLst>
                <a:path w="5624" h="6217" extrusionOk="0">
                  <a:moveTo>
                    <a:pt x="1176" y="0"/>
                  </a:moveTo>
                  <a:cubicBezTo>
                    <a:pt x="1031" y="49"/>
                    <a:pt x="649" y="585"/>
                    <a:pt x="502" y="633"/>
                  </a:cubicBezTo>
                  <a:cubicBezTo>
                    <a:pt x="273" y="710"/>
                    <a:pt x="209" y="952"/>
                    <a:pt x="1" y="1029"/>
                  </a:cubicBezTo>
                  <a:cubicBezTo>
                    <a:pt x="49" y="1370"/>
                    <a:pt x="133" y="1864"/>
                    <a:pt x="273" y="2448"/>
                  </a:cubicBezTo>
                  <a:cubicBezTo>
                    <a:pt x="467" y="3257"/>
                    <a:pt x="565" y="3666"/>
                    <a:pt x="759" y="3993"/>
                  </a:cubicBezTo>
                  <a:cubicBezTo>
                    <a:pt x="1086" y="4564"/>
                    <a:pt x="1587" y="4898"/>
                    <a:pt x="2589" y="5560"/>
                  </a:cubicBezTo>
                  <a:cubicBezTo>
                    <a:pt x="3222" y="5984"/>
                    <a:pt x="3543" y="6193"/>
                    <a:pt x="3877" y="6213"/>
                  </a:cubicBezTo>
                  <a:cubicBezTo>
                    <a:pt x="3912" y="6215"/>
                    <a:pt x="3948" y="6216"/>
                    <a:pt x="3983" y="6216"/>
                  </a:cubicBezTo>
                  <a:cubicBezTo>
                    <a:pt x="4795" y="6216"/>
                    <a:pt x="5423" y="5535"/>
                    <a:pt x="5624" y="5302"/>
                  </a:cubicBezTo>
                  <a:cubicBezTo>
                    <a:pt x="4426" y="4703"/>
                    <a:pt x="3453" y="3966"/>
                    <a:pt x="2269" y="3360"/>
                  </a:cubicBezTo>
                  <a:cubicBezTo>
                    <a:pt x="2242" y="3347"/>
                    <a:pt x="2207" y="3332"/>
                    <a:pt x="2178" y="3318"/>
                  </a:cubicBezTo>
                  <a:cubicBezTo>
                    <a:pt x="2178" y="3305"/>
                    <a:pt x="2172" y="3298"/>
                    <a:pt x="2172" y="3283"/>
                  </a:cubicBezTo>
                  <a:cubicBezTo>
                    <a:pt x="1886" y="2345"/>
                    <a:pt x="1455" y="932"/>
                    <a:pt x="11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0"/>
            <p:cNvSpPr/>
            <p:nvPr/>
          </p:nvSpPr>
          <p:spPr>
            <a:xfrm>
              <a:off x="2709579" y="2544528"/>
              <a:ext cx="219649" cy="176988"/>
            </a:xfrm>
            <a:custGeom>
              <a:avLst/>
              <a:gdLst/>
              <a:ahLst/>
              <a:cxnLst/>
              <a:rect l="l" t="t" r="r" b="b"/>
              <a:pathLst>
                <a:path w="2631" h="2120" extrusionOk="0">
                  <a:moveTo>
                    <a:pt x="1272" y="1"/>
                  </a:moveTo>
                  <a:cubicBezTo>
                    <a:pt x="1091" y="1"/>
                    <a:pt x="904" y="35"/>
                    <a:pt x="723" y="109"/>
                  </a:cubicBezTo>
                  <a:cubicBezTo>
                    <a:pt x="202" y="505"/>
                    <a:pt x="0" y="1111"/>
                    <a:pt x="187" y="1522"/>
                  </a:cubicBezTo>
                  <a:cubicBezTo>
                    <a:pt x="403" y="1974"/>
                    <a:pt x="1015" y="2050"/>
                    <a:pt x="1308" y="2091"/>
                  </a:cubicBezTo>
                  <a:cubicBezTo>
                    <a:pt x="1419" y="2105"/>
                    <a:pt x="1545" y="2120"/>
                    <a:pt x="1674" y="2120"/>
                  </a:cubicBezTo>
                  <a:cubicBezTo>
                    <a:pt x="1884" y="2120"/>
                    <a:pt x="2100" y="2079"/>
                    <a:pt x="2268" y="1924"/>
                  </a:cubicBezTo>
                  <a:cubicBezTo>
                    <a:pt x="2630" y="1599"/>
                    <a:pt x="2602" y="902"/>
                    <a:pt x="2281" y="471"/>
                  </a:cubicBezTo>
                  <a:cubicBezTo>
                    <a:pt x="2051" y="173"/>
                    <a:pt x="1675" y="1"/>
                    <a:pt x="1272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0"/>
            <p:cNvSpPr/>
            <p:nvPr/>
          </p:nvSpPr>
          <p:spPr>
            <a:xfrm>
              <a:off x="2722269" y="1760521"/>
              <a:ext cx="412583" cy="1010920"/>
            </a:xfrm>
            <a:custGeom>
              <a:avLst/>
              <a:gdLst/>
              <a:ahLst/>
              <a:cxnLst/>
              <a:rect l="l" t="t" r="r" b="b"/>
              <a:pathLst>
                <a:path w="4942" h="12109" extrusionOk="0">
                  <a:moveTo>
                    <a:pt x="4871" y="1"/>
                  </a:moveTo>
                  <a:lnTo>
                    <a:pt x="4287" y="469"/>
                  </a:lnTo>
                  <a:lnTo>
                    <a:pt x="4197" y="530"/>
                  </a:lnTo>
                  <a:lnTo>
                    <a:pt x="3682" y="941"/>
                  </a:lnTo>
                  <a:lnTo>
                    <a:pt x="3577" y="1025"/>
                  </a:lnTo>
                  <a:lnTo>
                    <a:pt x="3250" y="1282"/>
                  </a:lnTo>
                  <a:lnTo>
                    <a:pt x="3146" y="1365"/>
                  </a:lnTo>
                  <a:lnTo>
                    <a:pt x="2478" y="1895"/>
                  </a:lnTo>
                  <a:lnTo>
                    <a:pt x="2401" y="1950"/>
                  </a:lnTo>
                  <a:lnTo>
                    <a:pt x="2395" y="1957"/>
                  </a:lnTo>
                  <a:lnTo>
                    <a:pt x="870" y="8241"/>
                  </a:lnTo>
                  <a:lnTo>
                    <a:pt x="752" y="8735"/>
                  </a:lnTo>
                  <a:lnTo>
                    <a:pt x="655" y="9153"/>
                  </a:lnTo>
                  <a:lnTo>
                    <a:pt x="439" y="10029"/>
                  </a:lnTo>
                  <a:lnTo>
                    <a:pt x="0" y="11831"/>
                  </a:lnTo>
                  <a:lnTo>
                    <a:pt x="119" y="11866"/>
                  </a:lnTo>
                  <a:lnTo>
                    <a:pt x="195" y="11900"/>
                  </a:lnTo>
                  <a:lnTo>
                    <a:pt x="384" y="11963"/>
                  </a:lnTo>
                  <a:lnTo>
                    <a:pt x="459" y="11992"/>
                  </a:lnTo>
                  <a:lnTo>
                    <a:pt x="683" y="12075"/>
                  </a:lnTo>
                  <a:lnTo>
                    <a:pt x="760" y="12102"/>
                  </a:lnTo>
                  <a:lnTo>
                    <a:pt x="780" y="12109"/>
                  </a:lnTo>
                  <a:cubicBezTo>
                    <a:pt x="1065" y="11476"/>
                    <a:pt x="1344" y="10849"/>
                    <a:pt x="1628" y="10216"/>
                  </a:cubicBezTo>
                  <a:cubicBezTo>
                    <a:pt x="1678" y="10105"/>
                    <a:pt x="1727" y="9994"/>
                    <a:pt x="1775" y="9882"/>
                  </a:cubicBezTo>
                  <a:cubicBezTo>
                    <a:pt x="1852" y="9722"/>
                    <a:pt x="1921" y="9555"/>
                    <a:pt x="1997" y="9388"/>
                  </a:cubicBezTo>
                  <a:cubicBezTo>
                    <a:pt x="2129" y="9096"/>
                    <a:pt x="2263" y="8797"/>
                    <a:pt x="2401" y="8498"/>
                  </a:cubicBezTo>
                  <a:cubicBezTo>
                    <a:pt x="2630" y="7975"/>
                    <a:pt x="2867" y="7454"/>
                    <a:pt x="3098" y="6931"/>
                  </a:cubicBezTo>
                  <a:cubicBezTo>
                    <a:pt x="3118" y="6898"/>
                    <a:pt x="3131" y="6856"/>
                    <a:pt x="3153" y="6815"/>
                  </a:cubicBezTo>
                  <a:cubicBezTo>
                    <a:pt x="3201" y="6709"/>
                    <a:pt x="3250" y="6606"/>
                    <a:pt x="3298" y="6494"/>
                  </a:cubicBezTo>
                  <a:cubicBezTo>
                    <a:pt x="3307" y="6472"/>
                    <a:pt x="3320" y="6446"/>
                    <a:pt x="3327" y="6424"/>
                  </a:cubicBezTo>
                  <a:cubicBezTo>
                    <a:pt x="3375" y="6327"/>
                    <a:pt x="3417" y="6230"/>
                    <a:pt x="3459" y="6138"/>
                  </a:cubicBezTo>
                  <a:cubicBezTo>
                    <a:pt x="3465" y="6112"/>
                    <a:pt x="3480" y="6083"/>
                    <a:pt x="3494" y="6063"/>
                  </a:cubicBezTo>
                  <a:cubicBezTo>
                    <a:pt x="3626" y="5756"/>
                    <a:pt x="3766" y="5450"/>
                    <a:pt x="3898" y="5151"/>
                  </a:cubicBezTo>
                  <a:cubicBezTo>
                    <a:pt x="3925" y="5094"/>
                    <a:pt x="3946" y="5039"/>
                    <a:pt x="3975" y="4991"/>
                  </a:cubicBezTo>
                  <a:cubicBezTo>
                    <a:pt x="4058" y="4796"/>
                    <a:pt x="4148" y="4602"/>
                    <a:pt x="4232" y="4400"/>
                  </a:cubicBezTo>
                  <a:cubicBezTo>
                    <a:pt x="4238" y="4400"/>
                    <a:pt x="4238" y="4393"/>
                    <a:pt x="4238" y="4393"/>
                  </a:cubicBezTo>
                  <a:cubicBezTo>
                    <a:pt x="4384" y="4066"/>
                    <a:pt x="4531" y="3738"/>
                    <a:pt x="4676" y="3418"/>
                  </a:cubicBezTo>
                  <a:cubicBezTo>
                    <a:pt x="4691" y="3391"/>
                    <a:pt x="4698" y="3363"/>
                    <a:pt x="4711" y="3341"/>
                  </a:cubicBezTo>
                  <a:cubicBezTo>
                    <a:pt x="4788" y="3167"/>
                    <a:pt x="4865" y="2994"/>
                    <a:pt x="4942" y="2820"/>
                  </a:cubicBezTo>
                  <a:lnTo>
                    <a:pt x="4942" y="2813"/>
                  </a:lnTo>
                  <a:lnTo>
                    <a:pt x="4942" y="2673"/>
                  </a:lnTo>
                  <a:cubicBezTo>
                    <a:pt x="4920" y="1963"/>
                    <a:pt x="4900" y="1253"/>
                    <a:pt x="4885" y="544"/>
                  </a:cubicBezTo>
                  <a:cubicBezTo>
                    <a:pt x="4878" y="510"/>
                    <a:pt x="4878" y="469"/>
                    <a:pt x="4878" y="427"/>
                  </a:cubicBezTo>
                  <a:cubicBezTo>
                    <a:pt x="4878" y="287"/>
                    <a:pt x="4871" y="141"/>
                    <a:pt x="487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0"/>
            <p:cNvSpPr/>
            <p:nvPr/>
          </p:nvSpPr>
          <p:spPr>
            <a:xfrm>
              <a:off x="2661325" y="2425729"/>
              <a:ext cx="338699" cy="137834"/>
            </a:xfrm>
            <a:custGeom>
              <a:avLst/>
              <a:gdLst/>
              <a:ahLst/>
              <a:cxnLst/>
              <a:rect l="l" t="t" r="r" b="b"/>
              <a:pathLst>
                <a:path w="4057" h="1651" extrusionOk="0">
                  <a:moveTo>
                    <a:pt x="0" y="1"/>
                  </a:moveTo>
                  <a:lnTo>
                    <a:pt x="0" y="49"/>
                  </a:lnTo>
                  <a:lnTo>
                    <a:pt x="20" y="321"/>
                  </a:lnTo>
                  <a:lnTo>
                    <a:pt x="29" y="405"/>
                  </a:lnTo>
                  <a:lnTo>
                    <a:pt x="62" y="947"/>
                  </a:lnTo>
                  <a:lnTo>
                    <a:pt x="286" y="989"/>
                  </a:lnTo>
                  <a:lnTo>
                    <a:pt x="383" y="1003"/>
                  </a:lnTo>
                  <a:lnTo>
                    <a:pt x="571" y="1038"/>
                  </a:lnTo>
                  <a:lnTo>
                    <a:pt x="662" y="1051"/>
                  </a:lnTo>
                  <a:lnTo>
                    <a:pt x="1092" y="1128"/>
                  </a:lnTo>
                  <a:lnTo>
                    <a:pt x="1176" y="1150"/>
                  </a:lnTo>
                  <a:lnTo>
                    <a:pt x="1336" y="1176"/>
                  </a:lnTo>
                  <a:lnTo>
                    <a:pt x="1385" y="1185"/>
                  </a:lnTo>
                  <a:lnTo>
                    <a:pt x="1420" y="1191"/>
                  </a:lnTo>
                  <a:lnTo>
                    <a:pt x="1517" y="1205"/>
                  </a:lnTo>
                  <a:lnTo>
                    <a:pt x="1600" y="1226"/>
                  </a:lnTo>
                  <a:lnTo>
                    <a:pt x="1802" y="1260"/>
                  </a:lnTo>
                  <a:lnTo>
                    <a:pt x="1886" y="1275"/>
                  </a:lnTo>
                  <a:lnTo>
                    <a:pt x="2116" y="1317"/>
                  </a:lnTo>
                  <a:lnTo>
                    <a:pt x="2200" y="1330"/>
                  </a:lnTo>
                  <a:lnTo>
                    <a:pt x="2534" y="1385"/>
                  </a:lnTo>
                  <a:lnTo>
                    <a:pt x="2617" y="1400"/>
                  </a:lnTo>
                  <a:lnTo>
                    <a:pt x="2727" y="1420"/>
                  </a:lnTo>
                  <a:lnTo>
                    <a:pt x="3061" y="1484"/>
                  </a:lnTo>
                  <a:lnTo>
                    <a:pt x="3145" y="1497"/>
                  </a:lnTo>
                  <a:lnTo>
                    <a:pt x="3646" y="1587"/>
                  </a:lnTo>
                  <a:lnTo>
                    <a:pt x="3729" y="1602"/>
                  </a:lnTo>
                  <a:lnTo>
                    <a:pt x="3995" y="1651"/>
                  </a:lnTo>
                  <a:lnTo>
                    <a:pt x="3995" y="1615"/>
                  </a:lnTo>
                  <a:lnTo>
                    <a:pt x="4057" y="684"/>
                  </a:lnTo>
                  <a:lnTo>
                    <a:pt x="4028" y="684"/>
                  </a:lnTo>
                  <a:lnTo>
                    <a:pt x="3973" y="669"/>
                  </a:lnTo>
                  <a:lnTo>
                    <a:pt x="3556" y="600"/>
                  </a:lnTo>
                  <a:lnTo>
                    <a:pt x="3472" y="585"/>
                  </a:lnTo>
                  <a:lnTo>
                    <a:pt x="3131" y="530"/>
                  </a:lnTo>
                  <a:lnTo>
                    <a:pt x="2826" y="482"/>
                  </a:lnTo>
                  <a:lnTo>
                    <a:pt x="2742" y="467"/>
                  </a:lnTo>
                  <a:lnTo>
                    <a:pt x="2435" y="411"/>
                  </a:lnTo>
                  <a:lnTo>
                    <a:pt x="2352" y="398"/>
                  </a:lnTo>
                  <a:lnTo>
                    <a:pt x="2116" y="356"/>
                  </a:lnTo>
                  <a:lnTo>
                    <a:pt x="2033" y="341"/>
                  </a:lnTo>
                  <a:lnTo>
                    <a:pt x="1831" y="315"/>
                  </a:lnTo>
                  <a:lnTo>
                    <a:pt x="1747" y="300"/>
                  </a:lnTo>
                  <a:lnTo>
                    <a:pt x="1600" y="273"/>
                  </a:lnTo>
                  <a:lnTo>
                    <a:pt x="1523" y="258"/>
                  </a:lnTo>
                  <a:lnTo>
                    <a:pt x="1440" y="244"/>
                  </a:lnTo>
                  <a:lnTo>
                    <a:pt x="1106" y="189"/>
                  </a:lnTo>
                  <a:lnTo>
                    <a:pt x="1009" y="174"/>
                  </a:lnTo>
                  <a:lnTo>
                    <a:pt x="1002" y="174"/>
                  </a:lnTo>
                  <a:lnTo>
                    <a:pt x="411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0"/>
            <p:cNvSpPr/>
            <p:nvPr/>
          </p:nvSpPr>
          <p:spPr>
            <a:xfrm>
              <a:off x="2805921" y="2477322"/>
              <a:ext cx="28635" cy="26799"/>
            </a:xfrm>
            <a:custGeom>
              <a:avLst/>
              <a:gdLst/>
              <a:ahLst/>
              <a:cxnLst/>
              <a:rect l="l" t="t" r="r" b="b"/>
              <a:pathLst>
                <a:path w="343" h="321" extrusionOk="0">
                  <a:moveTo>
                    <a:pt x="177" y="0"/>
                  </a:moveTo>
                  <a:cubicBezTo>
                    <a:pt x="102" y="0"/>
                    <a:pt x="33" y="52"/>
                    <a:pt x="15" y="127"/>
                  </a:cubicBezTo>
                  <a:cubicBezTo>
                    <a:pt x="0" y="218"/>
                    <a:pt x="57" y="301"/>
                    <a:pt x="140" y="316"/>
                  </a:cubicBezTo>
                  <a:cubicBezTo>
                    <a:pt x="152" y="319"/>
                    <a:pt x="163" y="320"/>
                    <a:pt x="175" y="320"/>
                  </a:cubicBezTo>
                  <a:cubicBezTo>
                    <a:pt x="246" y="320"/>
                    <a:pt x="310" y="269"/>
                    <a:pt x="327" y="191"/>
                  </a:cubicBezTo>
                  <a:cubicBezTo>
                    <a:pt x="342" y="107"/>
                    <a:pt x="286" y="24"/>
                    <a:pt x="202" y="2"/>
                  </a:cubicBezTo>
                  <a:cubicBezTo>
                    <a:pt x="194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0"/>
            <p:cNvSpPr/>
            <p:nvPr/>
          </p:nvSpPr>
          <p:spPr>
            <a:xfrm>
              <a:off x="2665917" y="2491932"/>
              <a:ext cx="323671" cy="69293"/>
            </a:xfrm>
            <a:custGeom>
              <a:avLst/>
              <a:gdLst/>
              <a:ahLst/>
              <a:cxnLst/>
              <a:rect l="l" t="t" r="r" b="b"/>
              <a:pathLst>
                <a:path w="3877" h="830" extrusionOk="0">
                  <a:moveTo>
                    <a:pt x="0" y="1"/>
                  </a:moveTo>
                  <a:lnTo>
                    <a:pt x="7" y="148"/>
                  </a:lnTo>
                  <a:lnTo>
                    <a:pt x="3863" y="829"/>
                  </a:lnTo>
                  <a:lnTo>
                    <a:pt x="3876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0"/>
            <p:cNvSpPr/>
            <p:nvPr/>
          </p:nvSpPr>
          <p:spPr>
            <a:xfrm>
              <a:off x="2832636" y="1867465"/>
              <a:ext cx="160959" cy="581056"/>
            </a:xfrm>
            <a:custGeom>
              <a:avLst/>
              <a:gdLst/>
              <a:ahLst/>
              <a:cxnLst/>
              <a:rect l="l" t="t" r="r" b="b"/>
              <a:pathLst>
                <a:path w="1928" h="6960" extrusionOk="0">
                  <a:moveTo>
                    <a:pt x="1928" y="1"/>
                  </a:moveTo>
                  <a:lnTo>
                    <a:pt x="1824" y="84"/>
                  </a:lnTo>
                  <a:cubicBezTo>
                    <a:pt x="1818" y="91"/>
                    <a:pt x="1818" y="98"/>
                    <a:pt x="1818" y="106"/>
                  </a:cubicBezTo>
                  <a:cubicBezTo>
                    <a:pt x="1754" y="286"/>
                    <a:pt x="1657" y="460"/>
                    <a:pt x="1559" y="620"/>
                  </a:cubicBezTo>
                  <a:cubicBezTo>
                    <a:pt x="1469" y="787"/>
                    <a:pt x="1378" y="954"/>
                    <a:pt x="1308" y="1135"/>
                  </a:cubicBezTo>
                  <a:cubicBezTo>
                    <a:pt x="1218" y="1392"/>
                    <a:pt x="1191" y="1664"/>
                    <a:pt x="1163" y="1928"/>
                  </a:cubicBezTo>
                  <a:cubicBezTo>
                    <a:pt x="1156" y="1985"/>
                    <a:pt x="1150" y="2040"/>
                    <a:pt x="1141" y="2095"/>
                  </a:cubicBezTo>
                  <a:cubicBezTo>
                    <a:pt x="1066" y="2736"/>
                    <a:pt x="906" y="3369"/>
                    <a:pt x="752" y="3989"/>
                  </a:cubicBezTo>
                  <a:lnTo>
                    <a:pt x="1" y="6953"/>
                  </a:lnTo>
                  <a:cubicBezTo>
                    <a:pt x="29" y="6960"/>
                    <a:pt x="56" y="6960"/>
                    <a:pt x="84" y="6960"/>
                  </a:cubicBezTo>
                  <a:lnTo>
                    <a:pt x="829" y="4009"/>
                  </a:lnTo>
                  <a:cubicBezTo>
                    <a:pt x="983" y="3389"/>
                    <a:pt x="1150" y="2750"/>
                    <a:pt x="1225" y="2110"/>
                  </a:cubicBezTo>
                  <a:cubicBezTo>
                    <a:pt x="1233" y="2053"/>
                    <a:pt x="1240" y="1991"/>
                    <a:pt x="1246" y="1935"/>
                  </a:cubicBezTo>
                  <a:cubicBezTo>
                    <a:pt x="1267" y="1678"/>
                    <a:pt x="1302" y="1407"/>
                    <a:pt x="1385" y="1163"/>
                  </a:cubicBezTo>
                  <a:cubicBezTo>
                    <a:pt x="1449" y="989"/>
                    <a:pt x="1545" y="822"/>
                    <a:pt x="1636" y="662"/>
                  </a:cubicBezTo>
                  <a:cubicBezTo>
                    <a:pt x="1726" y="495"/>
                    <a:pt x="1831" y="321"/>
                    <a:pt x="1893" y="133"/>
                  </a:cubicBezTo>
                  <a:cubicBezTo>
                    <a:pt x="1908" y="91"/>
                    <a:pt x="1921" y="49"/>
                    <a:pt x="192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0"/>
            <p:cNvSpPr/>
            <p:nvPr/>
          </p:nvSpPr>
          <p:spPr>
            <a:xfrm>
              <a:off x="2830966" y="2447936"/>
              <a:ext cx="8766" cy="7597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21" y="0"/>
                  </a:moveTo>
                  <a:lnTo>
                    <a:pt x="1" y="75"/>
                  </a:lnTo>
                  <a:lnTo>
                    <a:pt x="84" y="90"/>
                  </a:lnTo>
                  <a:lnTo>
                    <a:pt x="104" y="7"/>
                  </a:lnTo>
                  <a:cubicBezTo>
                    <a:pt x="76" y="7"/>
                    <a:pt x="49" y="7"/>
                    <a:pt x="2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0"/>
            <p:cNvSpPr/>
            <p:nvPr/>
          </p:nvSpPr>
          <p:spPr>
            <a:xfrm>
              <a:off x="2815188" y="2454197"/>
              <a:ext cx="22875" cy="64617"/>
            </a:xfrm>
            <a:custGeom>
              <a:avLst/>
              <a:gdLst/>
              <a:ahLst/>
              <a:cxnLst/>
              <a:rect l="l" t="t" r="r" b="b"/>
              <a:pathLst>
                <a:path w="274" h="774" extrusionOk="0">
                  <a:moveTo>
                    <a:pt x="190" y="0"/>
                  </a:moveTo>
                  <a:lnTo>
                    <a:pt x="119" y="293"/>
                  </a:lnTo>
                  <a:cubicBezTo>
                    <a:pt x="148" y="301"/>
                    <a:pt x="175" y="321"/>
                    <a:pt x="190" y="349"/>
                  </a:cubicBezTo>
                  <a:lnTo>
                    <a:pt x="273" y="15"/>
                  </a:lnTo>
                  <a:lnTo>
                    <a:pt x="190" y="0"/>
                  </a:lnTo>
                  <a:close/>
                  <a:moveTo>
                    <a:pt x="133" y="578"/>
                  </a:moveTo>
                  <a:lnTo>
                    <a:pt x="133" y="578"/>
                  </a:lnTo>
                  <a:cubicBezTo>
                    <a:pt x="113" y="593"/>
                    <a:pt x="84" y="600"/>
                    <a:pt x="64" y="600"/>
                  </a:cubicBezTo>
                  <a:cubicBezTo>
                    <a:pt x="56" y="600"/>
                    <a:pt x="49" y="593"/>
                    <a:pt x="43" y="593"/>
                  </a:cubicBezTo>
                  <a:lnTo>
                    <a:pt x="1" y="760"/>
                  </a:lnTo>
                  <a:lnTo>
                    <a:pt x="84" y="773"/>
                  </a:lnTo>
                  <a:lnTo>
                    <a:pt x="133" y="578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0"/>
            <p:cNvSpPr/>
            <p:nvPr/>
          </p:nvSpPr>
          <p:spPr>
            <a:xfrm>
              <a:off x="2818694" y="2478575"/>
              <a:ext cx="12356" cy="25713"/>
            </a:xfrm>
            <a:custGeom>
              <a:avLst/>
              <a:gdLst/>
              <a:ahLst/>
              <a:cxnLst/>
              <a:rect l="l" t="t" r="r" b="b"/>
              <a:pathLst>
                <a:path w="148" h="308" extrusionOk="0">
                  <a:moveTo>
                    <a:pt x="77" y="1"/>
                  </a:moveTo>
                  <a:lnTo>
                    <a:pt x="1" y="301"/>
                  </a:lnTo>
                  <a:cubicBezTo>
                    <a:pt x="7" y="301"/>
                    <a:pt x="14" y="308"/>
                    <a:pt x="22" y="308"/>
                  </a:cubicBezTo>
                  <a:cubicBezTo>
                    <a:pt x="42" y="308"/>
                    <a:pt x="71" y="301"/>
                    <a:pt x="91" y="286"/>
                  </a:cubicBezTo>
                  <a:lnTo>
                    <a:pt x="148" y="57"/>
                  </a:lnTo>
                  <a:cubicBezTo>
                    <a:pt x="133" y="29"/>
                    <a:pt x="106" y="9"/>
                    <a:pt x="7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0"/>
            <p:cNvSpPr/>
            <p:nvPr/>
          </p:nvSpPr>
          <p:spPr>
            <a:xfrm>
              <a:off x="2754327" y="2530836"/>
              <a:ext cx="64450" cy="230836"/>
            </a:xfrm>
            <a:custGeom>
              <a:avLst/>
              <a:gdLst/>
              <a:ahLst/>
              <a:cxnLst/>
              <a:rect l="l" t="t" r="r" b="b"/>
              <a:pathLst>
                <a:path w="772" h="2765" extrusionOk="0">
                  <a:moveTo>
                    <a:pt x="688" y="1"/>
                  </a:moveTo>
                  <a:lnTo>
                    <a:pt x="0" y="2736"/>
                  </a:lnTo>
                  <a:lnTo>
                    <a:pt x="75" y="2765"/>
                  </a:lnTo>
                  <a:lnTo>
                    <a:pt x="772" y="16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0"/>
            <p:cNvSpPr/>
            <p:nvPr/>
          </p:nvSpPr>
          <p:spPr>
            <a:xfrm>
              <a:off x="2811765" y="2529751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0"/>
                  </a:moveTo>
                  <a:lnTo>
                    <a:pt x="0" y="14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0"/>
            <p:cNvSpPr/>
            <p:nvPr/>
          </p:nvSpPr>
          <p:spPr>
            <a:xfrm>
              <a:off x="2812266" y="2517646"/>
              <a:ext cx="10018" cy="13274"/>
            </a:xfrm>
            <a:custGeom>
              <a:avLst/>
              <a:gdLst/>
              <a:ahLst/>
              <a:cxnLst/>
              <a:rect l="l" t="t" r="r" b="b"/>
              <a:pathLst>
                <a:path w="120" h="159" extrusionOk="0">
                  <a:moveTo>
                    <a:pt x="36" y="0"/>
                  </a:moveTo>
                  <a:lnTo>
                    <a:pt x="1" y="145"/>
                  </a:lnTo>
                  <a:lnTo>
                    <a:pt x="78" y="159"/>
                  </a:lnTo>
                  <a:lnTo>
                    <a:pt x="119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0"/>
            <p:cNvSpPr/>
            <p:nvPr/>
          </p:nvSpPr>
          <p:spPr>
            <a:xfrm>
              <a:off x="2990089" y="1799592"/>
              <a:ext cx="90080" cy="188843"/>
            </a:xfrm>
            <a:custGeom>
              <a:avLst/>
              <a:gdLst/>
              <a:ahLst/>
              <a:cxnLst/>
              <a:rect l="l" t="t" r="r" b="b"/>
              <a:pathLst>
                <a:path w="1079" h="2262" extrusionOk="0">
                  <a:moveTo>
                    <a:pt x="1079" y="1"/>
                  </a:moveTo>
                  <a:lnTo>
                    <a:pt x="989" y="62"/>
                  </a:lnTo>
                  <a:cubicBezTo>
                    <a:pt x="960" y="515"/>
                    <a:pt x="808" y="1128"/>
                    <a:pt x="536" y="1893"/>
                  </a:cubicBezTo>
                  <a:cubicBezTo>
                    <a:pt x="466" y="2095"/>
                    <a:pt x="356" y="2178"/>
                    <a:pt x="272" y="2178"/>
                  </a:cubicBezTo>
                  <a:lnTo>
                    <a:pt x="251" y="2178"/>
                  </a:lnTo>
                  <a:cubicBezTo>
                    <a:pt x="167" y="2157"/>
                    <a:pt x="84" y="2031"/>
                    <a:pt x="112" y="1802"/>
                  </a:cubicBezTo>
                  <a:cubicBezTo>
                    <a:pt x="140" y="1565"/>
                    <a:pt x="224" y="1308"/>
                    <a:pt x="299" y="1071"/>
                  </a:cubicBezTo>
                  <a:cubicBezTo>
                    <a:pt x="334" y="967"/>
                    <a:pt x="369" y="869"/>
                    <a:pt x="398" y="772"/>
                  </a:cubicBezTo>
                  <a:cubicBezTo>
                    <a:pt x="418" y="682"/>
                    <a:pt x="446" y="585"/>
                    <a:pt x="474" y="473"/>
                  </a:cubicBezTo>
                  <a:lnTo>
                    <a:pt x="474" y="473"/>
                  </a:lnTo>
                  <a:lnTo>
                    <a:pt x="369" y="557"/>
                  </a:lnTo>
                  <a:cubicBezTo>
                    <a:pt x="349" y="627"/>
                    <a:pt x="334" y="689"/>
                    <a:pt x="314" y="752"/>
                  </a:cubicBezTo>
                  <a:cubicBezTo>
                    <a:pt x="286" y="849"/>
                    <a:pt x="257" y="946"/>
                    <a:pt x="224" y="1044"/>
                  </a:cubicBezTo>
                  <a:cubicBezTo>
                    <a:pt x="140" y="1286"/>
                    <a:pt x="57" y="1545"/>
                    <a:pt x="28" y="1787"/>
                  </a:cubicBezTo>
                  <a:cubicBezTo>
                    <a:pt x="0" y="2073"/>
                    <a:pt x="105" y="2227"/>
                    <a:pt x="231" y="2255"/>
                  </a:cubicBezTo>
                  <a:cubicBezTo>
                    <a:pt x="244" y="2262"/>
                    <a:pt x="257" y="2262"/>
                    <a:pt x="272" y="2262"/>
                  </a:cubicBezTo>
                  <a:cubicBezTo>
                    <a:pt x="327" y="2262"/>
                    <a:pt x="391" y="2240"/>
                    <a:pt x="453" y="2185"/>
                  </a:cubicBezTo>
                  <a:cubicBezTo>
                    <a:pt x="508" y="2130"/>
                    <a:pt x="565" y="2046"/>
                    <a:pt x="613" y="1921"/>
                  </a:cubicBezTo>
                  <a:cubicBezTo>
                    <a:pt x="905" y="1099"/>
                    <a:pt x="1059" y="460"/>
                    <a:pt x="1079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0"/>
            <p:cNvSpPr/>
            <p:nvPr/>
          </p:nvSpPr>
          <p:spPr>
            <a:xfrm>
              <a:off x="2944172" y="1836659"/>
              <a:ext cx="167972" cy="430115"/>
            </a:xfrm>
            <a:custGeom>
              <a:avLst/>
              <a:gdLst/>
              <a:ahLst/>
              <a:cxnLst/>
              <a:rect l="l" t="t" r="r" b="b"/>
              <a:pathLst>
                <a:path w="2012" h="5152" extrusionOk="0">
                  <a:moveTo>
                    <a:pt x="1998" y="1"/>
                  </a:moveTo>
                  <a:cubicBezTo>
                    <a:pt x="1985" y="58"/>
                    <a:pt x="1976" y="113"/>
                    <a:pt x="1963" y="161"/>
                  </a:cubicBezTo>
                  <a:cubicBezTo>
                    <a:pt x="1943" y="273"/>
                    <a:pt x="1928" y="377"/>
                    <a:pt x="1893" y="467"/>
                  </a:cubicBezTo>
                  <a:cubicBezTo>
                    <a:pt x="1803" y="752"/>
                    <a:pt x="1692" y="1009"/>
                    <a:pt x="1552" y="1233"/>
                  </a:cubicBezTo>
                  <a:cubicBezTo>
                    <a:pt x="1413" y="1455"/>
                    <a:pt x="1253" y="1651"/>
                    <a:pt x="1073" y="1811"/>
                  </a:cubicBezTo>
                  <a:cubicBezTo>
                    <a:pt x="996" y="1880"/>
                    <a:pt x="912" y="1943"/>
                    <a:pt x="829" y="2005"/>
                  </a:cubicBezTo>
                  <a:cubicBezTo>
                    <a:pt x="655" y="2145"/>
                    <a:pt x="467" y="2284"/>
                    <a:pt x="335" y="2471"/>
                  </a:cubicBezTo>
                  <a:cubicBezTo>
                    <a:pt x="1" y="2945"/>
                    <a:pt x="64" y="3578"/>
                    <a:pt x="161" y="4182"/>
                  </a:cubicBezTo>
                  <a:cubicBezTo>
                    <a:pt x="189" y="4400"/>
                    <a:pt x="231" y="4642"/>
                    <a:pt x="341" y="4850"/>
                  </a:cubicBezTo>
                  <a:cubicBezTo>
                    <a:pt x="405" y="4956"/>
                    <a:pt x="495" y="5074"/>
                    <a:pt x="620" y="5151"/>
                  </a:cubicBezTo>
                  <a:lnTo>
                    <a:pt x="655" y="5074"/>
                  </a:lnTo>
                  <a:cubicBezTo>
                    <a:pt x="550" y="5004"/>
                    <a:pt x="467" y="4907"/>
                    <a:pt x="418" y="4809"/>
                  </a:cubicBezTo>
                  <a:cubicBezTo>
                    <a:pt x="306" y="4615"/>
                    <a:pt x="273" y="4391"/>
                    <a:pt x="238" y="4169"/>
                  </a:cubicBezTo>
                  <a:cubicBezTo>
                    <a:pt x="148" y="3585"/>
                    <a:pt x="84" y="2965"/>
                    <a:pt x="405" y="2521"/>
                  </a:cubicBezTo>
                  <a:cubicBezTo>
                    <a:pt x="530" y="2339"/>
                    <a:pt x="704" y="2200"/>
                    <a:pt x="877" y="2068"/>
                  </a:cubicBezTo>
                  <a:cubicBezTo>
                    <a:pt x="961" y="2005"/>
                    <a:pt x="1044" y="1943"/>
                    <a:pt x="1128" y="1873"/>
                  </a:cubicBezTo>
                  <a:cubicBezTo>
                    <a:pt x="1497" y="1539"/>
                    <a:pt x="1789" y="1073"/>
                    <a:pt x="1976" y="495"/>
                  </a:cubicBezTo>
                  <a:cubicBezTo>
                    <a:pt x="1991" y="453"/>
                    <a:pt x="1998" y="412"/>
                    <a:pt x="2011" y="363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0"/>
            <p:cNvSpPr/>
            <p:nvPr/>
          </p:nvSpPr>
          <p:spPr>
            <a:xfrm>
              <a:off x="2995932" y="1796086"/>
              <a:ext cx="134160" cy="476950"/>
            </a:xfrm>
            <a:custGeom>
              <a:avLst/>
              <a:gdLst/>
              <a:ahLst/>
              <a:cxnLst/>
              <a:rect l="l" t="t" r="r" b="b"/>
              <a:pathLst>
                <a:path w="1607" h="5713" extrusionOk="0">
                  <a:moveTo>
                    <a:pt x="1600" y="1"/>
                  </a:moveTo>
                  <a:cubicBezTo>
                    <a:pt x="1475" y="118"/>
                    <a:pt x="1420" y="300"/>
                    <a:pt x="1378" y="487"/>
                  </a:cubicBezTo>
                  <a:lnTo>
                    <a:pt x="1391" y="849"/>
                  </a:lnTo>
                  <a:cubicBezTo>
                    <a:pt x="1406" y="794"/>
                    <a:pt x="1413" y="731"/>
                    <a:pt x="1426" y="669"/>
                  </a:cubicBezTo>
                  <a:cubicBezTo>
                    <a:pt x="1461" y="467"/>
                    <a:pt x="1503" y="258"/>
                    <a:pt x="1607" y="118"/>
                  </a:cubicBezTo>
                  <a:cubicBezTo>
                    <a:pt x="1600" y="84"/>
                    <a:pt x="1600" y="43"/>
                    <a:pt x="1600" y="1"/>
                  </a:cubicBezTo>
                  <a:close/>
                  <a:moveTo>
                    <a:pt x="35" y="5560"/>
                  </a:moveTo>
                  <a:lnTo>
                    <a:pt x="0" y="5637"/>
                  </a:lnTo>
                  <a:cubicBezTo>
                    <a:pt x="55" y="5670"/>
                    <a:pt x="112" y="5692"/>
                    <a:pt x="181" y="5712"/>
                  </a:cubicBezTo>
                  <a:cubicBezTo>
                    <a:pt x="187" y="5686"/>
                    <a:pt x="202" y="5657"/>
                    <a:pt x="216" y="5637"/>
                  </a:cubicBezTo>
                  <a:cubicBezTo>
                    <a:pt x="146" y="5622"/>
                    <a:pt x="90" y="5595"/>
                    <a:pt x="35" y="556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0"/>
            <p:cNvSpPr/>
            <p:nvPr/>
          </p:nvSpPr>
          <p:spPr>
            <a:xfrm>
              <a:off x="2991341" y="1971487"/>
              <a:ext cx="124810" cy="224324"/>
            </a:xfrm>
            <a:custGeom>
              <a:avLst/>
              <a:gdLst/>
              <a:ahLst/>
              <a:cxnLst/>
              <a:rect l="l" t="t" r="r" b="b"/>
              <a:pathLst>
                <a:path w="1495" h="2687" extrusionOk="0">
                  <a:moveTo>
                    <a:pt x="1420" y="1"/>
                  </a:moveTo>
                  <a:cubicBezTo>
                    <a:pt x="1119" y="1"/>
                    <a:pt x="820" y="390"/>
                    <a:pt x="626" y="634"/>
                  </a:cubicBezTo>
                  <a:cubicBezTo>
                    <a:pt x="598" y="675"/>
                    <a:pt x="570" y="710"/>
                    <a:pt x="543" y="739"/>
                  </a:cubicBezTo>
                  <a:cubicBezTo>
                    <a:pt x="201" y="1163"/>
                    <a:pt x="20" y="1581"/>
                    <a:pt x="20" y="1970"/>
                  </a:cubicBezTo>
                  <a:cubicBezTo>
                    <a:pt x="20" y="2075"/>
                    <a:pt x="34" y="2172"/>
                    <a:pt x="55" y="2269"/>
                  </a:cubicBezTo>
                  <a:cubicBezTo>
                    <a:pt x="110" y="2464"/>
                    <a:pt x="242" y="2666"/>
                    <a:pt x="438" y="2686"/>
                  </a:cubicBezTo>
                  <a:lnTo>
                    <a:pt x="473" y="2603"/>
                  </a:lnTo>
                  <a:cubicBezTo>
                    <a:pt x="389" y="2603"/>
                    <a:pt x="312" y="2561"/>
                    <a:pt x="257" y="2492"/>
                  </a:cubicBezTo>
                  <a:cubicBezTo>
                    <a:pt x="201" y="2422"/>
                    <a:pt x="159" y="2332"/>
                    <a:pt x="139" y="2249"/>
                  </a:cubicBezTo>
                  <a:cubicBezTo>
                    <a:pt x="0" y="1691"/>
                    <a:pt x="319" y="1148"/>
                    <a:pt x="611" y="794"/>
                  </a:cubicBezTo>
                  <a:cubicBezTo>
                    <a:pt x="633" y="759"/>
                    <a:pt x="660" y="724"/>
                    <a:pt x="688" y="689"/>
                  </a:cubicBezTo>
                  <a:cubicBezTo>
                    <a:pt x="877" y="453"/>
                    <a:pt x="1161" y="84"/>
                    <a:pt x="1420" y="84"/>
                  </a:cubicBezTo>
                  <a:cubicBezTo>
                    <a:pt x="1446" y="84"/>
                    <a:pt x="1468" y="84"/>
                    <a:pt x="1495" y="91"/>
                  </a:cubicBezTo>
                  <a:lnTo>
                    <a:pt x="1488" y="7"/>
                  </a:lnTo>
                  <a:cubicBezTo>
                    <a:pt x="1468" y="1"/>
                    <a:pt x="1440" y="1"/>
                    <a:pt x="142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0"/>
            <p:cNvSpPr/>
            <p:nvPr/>
          </p:nvSpPr>
          <p:spPr>
            <a:xfrm>
              <a:off x="3027824" y="1972072"/>
              <a:ext cx="107028" cy="223740"/>
            </a:xfrm>
            <a:custGeom>
              <a:avLst/>
              <a:gdLst/>
              <a:ahLst/>
              <a:cxnLst/>
              <a:rect l="l" t="t" r="r" b="b"/>
              <a:pathLst>
                <a:path w="1282" h="2680" extrusionOk="0">
                  <a:moveTo>
                    <a:pt x="1051" y="0"/>
                  </a:moveTo>
                  <a:lnTo>
                    <a:pt x="1058" y="84"/>
                  </a:lnTo>
                  <a:cubicBezTo>
                    <a:pt x="1073" y="91"/>
                    <a:pt x="1093" y="97"/>
                    <a:pt x="1108" y="112"/>
                  </a:cubicBezTo>
                  <a:cubicBezTo>
                    <a:pt x="1183" y="154"/>
                    <a:pt x="1240" y="209"/>
                    <a:pt x="1282" y="279"/>
                  </a:cubicBezTo>
                  <a:lnTo>
                    <a:pt x="1282" y="181"/>
                  </a:lnTo>
                  <a:lnTo>
                    <a:pt x="1282" y="139"/>
                  </a:lnTo>
                  <a:cubicBezTo>
                    <a:pt x="1240" y="97"/>
                    <a:pt x="1198" y="64"/>
                    <a:pt x="1150" y="35"/>
                  </a:cubicBezTo>
                  <a:cubicBezTo>
                    <a:pt x="1121" y="22"/>
                    <a:pt x="1086" y="7"/>
                    <a:pt x="1051" y="0"/>
                  </a:cubicBezTo>
                  <a:close/>
                  <a:moveTo>
                    <a:pt x="315" y="2457"/>
                  </a:moveTo>
                  <a:cubicBezTo>
                    <a:pt x="231" y="2534"/>
                    <a:pt x="139" y="2596"/>
                    <a:pt x="42" y="2596"/>
                  </a:cubicBezTo>
                  <a:lnTo>
                    <a:pt x="36" y="2596"/>
                  </a:lnTo>
                  <a:lnTo>
                    <a:pt x="1" y="2679"/>
                  </a:lnTo>
                  <a:lnTo>
                    <a:pt x="42" y="2679"/>
                  </a:lnTo>
                  <a:cubicBezTo>
                    <a:pt x="113" y="2679"/>
                    <a:pt x="181" y="2652"/>
                    <a:pt x="238" y="2617"/>
                  </a:cubicBezTo>
                  <a:cubicBezTo>
                    <a:pt x="265" y="2560"/>
                    <a:pt x="286" y="2505"/>
                    <a:pt x="315" y="2457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0"/>
            <p:cNvSpPr/>
            <p:nvPr/>
          </p:nvSpPr>
          <p:spPr>
            <a:xfrm>
              <a:off x="3075494" y="2127771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0"/>
            <p:cNvSpPr/>
            <p:nvPr/>
          </p:nvSpPr>
          <p:spPr>
            <a:xfrm>
              <a:off x="3075494" y="2127270"/>
              <a:ext cx="668" cy="584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0"/>
                  </a:moveTo>
                  <a:lnTo>
                    <a:pt x="1" y="7"/>
                  </a:ln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0"/>
            <p:cNvSpPr/>
            <p:nvPr/>
          </p:nvSpPr>
          <p:spPr>
            <a:xfrm>
              <a:off x="3049279" y="2034769"/>
              <a:ext cx="51844" cy="95340"/>
            </a:xfrm>
            <a:custGeom>
              <a:avLst/>
              <a:gdLst/>
              <a:ahLst/>
              <a:cxnLst/>
              <a:rect l="l" t="t" r="r" b="b"/>
              <a:pathLst>
                <a:path w="621" h="1142" extrusionOk="0">
                  <a:moveTo>
                    <a:pt x="607" y="1"/>
                  </a:moveTo>
                  <a:cubicBezTo>
                    <a:pt x="425" y="1"/>
                    <a:pt x="266" y="133"/>
                    <a:pt x="133" y="405"/>
                  </a:cubicBezTo>
                  <a:cubicBezTo>
                    <a:pt x="64" y="544"/>
                    <a:pt x="1" y="697"/>
                    <a:pt x="1" y="858"/>
                  </a:cubicBezTo>
                  <a:cubicBezTo>
                    <a:pt x="1" y="948"/>
                    <a:pt x="36" y="1058"/>
                    <a:pt x="99" y="1141"/>
                  </a:cubicBezTo>
                  <a:lnTo>
                    <a:pt x="141" y="1058"/>
                  </a:lnTo>
                  <a:cubicBezTo>
                    <a:pt x="106" y="990"/>
                    <a:pt x="84" y="919"/>
                    <a:pt x="84" y="858"/>
                  </a:cubicBezTo>
                  <a:cubicBezTo>
                    <a:pt x="84" y="711"/>
                    <a:pt x="141" y="572"/>
                    <a:pt x="210" y="440"/>
                  </a:cubicBezTo>
                  <a:cubicBezTo>
                    <a:pt x="266" y="321"/>
                    <a:pt x="328" y="231"/>
                    <a:pt x="398" y="175"/>
                  </a:cubicBezTo>
                  <a:cubicBezTo>
                    <a:pt x="453" y="119"/>
                    <a:pt x="517" y="91"/>
                    <a:pt x="579" y="8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0"/>
            <p:cNvSpPr/>
            <p:nvPr/>
          </p:nvSpPr>
          <p:spPr>
            <a:xfrm>
              <a:off x="3057544" y="2034769"/>
              <a:ext cx="58106" cy="105275"/>
            </a:xfrm>
            <a:custGeom>
              <a:avLst/>
              <a:gdLst/>
              <a:ahLst/>
              <a:cxnLst/>
              <a:rect l="l" t="t" r="r" b="b"/>
              <a:pathLst>
                <a:path w="696" h="1261" extrusionOk="0">
                  <a:moveTo>
                    <a:pt x="521" y="1"/>
                  </a:moveTo>
                  <a:lnTo>
                    <a:pt x="480" y="84"/>
                  </a:lnTo>
                  <a:lnTo>
                    <a:pt x="508" y="84"/>
                  </a:lnTo>
                  <a:cubicBezTo>
                    <a:pt x="563" y="84"/>
                    <a:pt x="618" y="98"/>
                    <a:pt x="660" y="133"/>
                  </a:cubicBezTo>
                  <a:lnTo>
                    <a:pt x="660" y="126"/>
                  </a:lnTo>
                  <a:cubicBezTo>
                    <a:pt x="675" y="106"/>
                    <a:pt x="682" y="84"/>
                    <a:pt x="688" y="64"/>
                  </a:cubicBezTo>
                  <a:lnTo>
                    <a:pt x="695" y="56"/>
                  </a:lnTo>
                  <a:cubicBezTo>
                    <a:pt x="640" y="23"/>
                    <a:pt x="577" y="1"/>
                    <a:pt x="521" y="1"/>
                  </a:cubicBezTo>
                  <a:close/>
                  <a:moveTo>
                    <a:pt x="42" y="1058"/>
                  </a:moveTo>
                  <a:lnTo>
                    <a:pt x="0" y="1141"/>
                  </a:lnTo>
                  <a:cubicBezTo>
                    <a:pt x="34" y="1192"/>
                    <a:pt x="84" y="1233"/>
                    <a:pt x="146" y="1260"/>
                  </a:cubicBezTo>
                  <a:lnTo>
                    <a:pt x="174" y="1183"/>
                  </a:lnTo>
                  <a:cubicBezTo>
                    <a:pt x="117" y="1157"/>
                    <a:pt x="69" y="1108"/>
                    <a:pt x="42" y="1058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0"/>
            <p:cNvSpPr/>
            <p:nvPr/>
          </p:nvSpPr>
          <p:spPr>
            <a:xfrm>
              <a:off x="2745478" y="2440255"/>
              <a:ext cx="19369" cy="81481"/>
            </a:xfrm>
            <a:custGeom>
              <a:avLst/>
              <a:gdLst/>
              <a:ahLst/>
              <a:cxnLst/>
              <a:rect l="l" t="t" r="r" b="b"/>
              <a:pathLst>
                <a:path w="232" h="976" extrusionOk="0">
                  <a:moveTo>
                    <a:pt x="1" y="0"/>
                  </a:moveTo>
                  <a:cubicBezTo>
                    <a:pt x="49" y="99"/>
                    <a:pt x="91" y="217"/>
                    <a:pt x="113" y="328"/>
                  </a:cubicBezTo>
                  <a:cubicBezTo>
                    <a:pt x="148" y="481"/>
                    <a:pt x="148" y="642"/>
                    <a:pt x="119" y="802"/>
                  </a:cubicBezTo>
                  <a:lnTo>
                    <a:pt x="203" y="815"/>
                  </a:lnTo>
                  <a:cubicBezTo>
                    <a:pt x="231" y="648"/>
                    <a:pt x="223" y="475"/>
                    <a:pt x="196" y="314"/>
                  </a:cubicBezTo>
                  <a:cubicBezTo>
                    <a:pt x="175" y="209"/>
                    <a:pt x="140" y="112"/>
                    <a:pt x="98" y="15"/>
                  </a:cubicBezTo>
                  <a:lnTo>
                    <a:pt x="1" y="0"/>
                  </a:lnTo>
                  <a:close/>
                  <a:moveTo>
                    <a:pt x="91" y="947"/>
                  </a:moveTo>
                  <a:cubicBezTo>
                    <a:pt x="91" y="954"/>
                    <a:pt x="91" y="954"/>
                    <a:pt x="84" y="954"/>
                  </a:cubicBezTo>
                  <a:lnTo>
                    <a:pt x="168" y="976"/>
                  </a:lnTo>
                  <a:cubicBezTo>
                    <a:pt x="168" y="969"/>
                    <a:pt x="168" y="969"/>
                    <a:pt x="175" y="961"/>
                  </a:cubicBezTo>
                  <a:lnTo>
                    <a:pt x="91" y="947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0"/>
            <p:cNvSpPr/>
            <p:nvPr/>
          </p:nvSpPr>
          <p:spPr>
            <a:xfrm>
              <a:off x="2753075" y="2507126"/>
              <a:ext cx="9350" cy="13358"/>
            </a:xfrm>
            <a:custGeom>
              <a:avLst/>
              <a:gdLst/>
              <a:ahLst/>
              <a:cxnLst/>
              <a:rect l="l" t="t" r="r" b="b"/>
              <a:pathLst>
                <a:path w="112" h="160" extrusionOk="0">
                  <a:moveTo>
                    <a:pt x="28" y="1"/>
                  </a:moveTo>
                  <a:cubicBezTo>
                    <a:pt x="22" y="49"/>
                    <a:pt x="15" y="98"/>
                    <a:pt x="0" y="146"/>
                  </a:cubicBezTo>
                  <a:lnTo>
                    <a:pt x="84" y="160"/>
                  </a:lnTo>
                  <a:cubicBezTo>
                    <a:pt x="90" y="111"/>
                    <a:pt x="105" y="63"/>
                    <a:pt x="112" y="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0"/>
            <p:cNvSpPr/>
            <p:nvPr/>
          </p:nvSpPr>
          <p:spPr>
            <a:xfrm>
              <a:off x="2661325" y="2425729"/>
              <a:ext cx="67957" cy="87826"/>
            </a:xfrm>
            <a:custGeom>
              <a:avLst/>
              <a:gdLst/>
              <a:ahLst/>
              <a:cxnLst/>
              <a:rect l="l" t="t" r="r" b="b"/>
              <a:pathLst>
                <a:path w="814" h="1052" extrusionOk="0">
                  <a:moveTo>
                    <a:pt x="0" y="1"/>
                  </a:moveTo>
                  <a:lnTo>
                    <a:pt x="0" y="49"/>
                  </a:lnTo>
                  <a:cubicBezTo>
                    <a:pt x="14" y="42"/>
                    <a:pt x="29" y="42"/>
                    <a:pt x="42" y="42"/>
                  </a:cubicBezTo>
                  <a:lnTo>
                    <a:pt x="77" y="42"/>
                  </a:lnTo>
                  <a:cubicBezTo>
                    <a:pt x="222" y="42"/>
                    <a:pt x="389" y="126"/>
                    <a:pt x="515" y="279"/>
                  </a:cubicBezTo>
                  <a:cubicBezTo>
                    <a:pt x="633" y="418"/>
                    <a:pt x="703" y="578"/>
                    <a:pt x="703" y="725"/>
                  </a:cubicBezTo>
                  <a:cubicBezTo>
                    <a:pt x="703" y="759"/>
                    <a:pt x="697" y="787"/>
                    <a:pt x="688" y="816"/>
                  </a:cubicBezTo>
                  <a:cubicBezTo>
                    <a:pt x="682" y="842"/>
                    <a:pt x="675" y="871"/>
                    <a:pt x="662" y="899"/>
                  </a:cubicBezTo>
                  <a:lnTo>
                    <a:pt x="745" y="912"/>
                  </a:lnTo>
                  <a:cubicBezTo>
                    <a:pt x="758" y="884"/>
                    <a:pt x="765" y="864"/>
                    <a:pt x="772" y="836"/>
                  </a:cubicBezTo>
                  <a:cubicBezTo>
                    <a:pt x="814" y="649"/>
                    <a:pt x="745" y="418"/>
                    <a:pt x="578" y="231"/>
                  </a:cubicBezTo>
                  <a:cubicBezTo>
                    <a:pt x="530" y="168"/>
                    <a:pt x="466" y="112"/>
                    <a:pt x="411" y="71"/>
                  </a:cubicBezTo>
                  <a:lnTo>
                    <a:pt x="0" y="1"/>
                  </a:lnTo>
                  <a:close/>
                  <a:moveTo>
                    <a:pt x="578" y="1031"/>
                  </a:moveTo>
                  <a:cubicBezTo>
                    <a:pt x="571" y="1031"/>
                    <a:pt x="571" y="1038"/>
                    <a:pt x="571" y="1038"/>
                  </a:cubicBezTo>
                  <a:lnTo>
                    <a:pt x="662" y="1051"/>
                  </a:lnTo>
                  <a:cubicBezTo>
                    <a:pt x="668" y="1051"/>
                    <a:pt x="668" y="1051"/>
                    <a:pt x="668" y="1044"/>
                  </a:cubicBezTo>
                  <a:lnTo>
                    <a:pt x="578" y="103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0"/>
            <p:cNvSpPr/>
            <p:nvPr/>
          </p:nvSpPr>
          <p:spPr>
            <a:xfrm>
              <a:off x="2709579" y="2500782"/>
              <a:ext cx="14025" cy="1218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4" y="0"/>
                  </a:moveTo>
                  <a:cubicBezTo>
                    <a:pt x="62" y="48"/>
                    <a:pt x="35" y="90"/>
                    <a:pt x="0" y="132"/>
                  </a:cubicBezTo>
                  <a:lnTo>
                    <a:pt x="90" y="145"/>
                  </a:lnTo>
                  <a:cubicBezTo>
                    <a:pt x="125" y="104"/>
                    <a:pt x="152" y="62"/>
                    <a:pt x="167" y="1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0"/>
            <p:cNvSpPr/>
            <p:nvPr/>
          </p:nvSpPr>
          <p:spPr>
            <a:xfrm>
              <a:off x="2662995" y="2451943"/>
              <a:ext cx="37318" cy="57521"/>
            </a:xfrm>
            <a:custGeom>
              <a:avLst/>
              <a:gdLst/>
              <a:ahLst/>
              <a:cxnLst/>
              <a:rect l="l" t="t" r="r" b="b"/>
              <a:pathLst>
                <a:path w="447" h="689" extrusionOk="0">
                  <a:moveTo>
                    <a:pt x="64" y="1"/>
                  </a:moveTo>
                  <a:cubicBezTo>
                    <a:pt x="42" y="1"/>
                    <a:pt x="22" y="7"/>
                    <a:pt x="0" y="7"/>
                  </a:cubicBezTo>
                  <a:lnTo>
                    <a:pt x="9" y="91"/>
                  </a:lnTo>
                  <a:cubicBezTo>
                    <a:pt x="29" y="84"/>
                    <a:pt x="42" y="84"/>
                    <a:pt x="64" y="84"/>
                  </a:cubicBezTo>
                  <a:lnTo>
                    <a:pt x="92" y="84"/>
                  </a:lnTo>
                  <a:cubicBezTo>
                    <a:pt x="209" y="104"/>
                    <a:pt x="321" y="216"/>
                    <a:pt x="349" y="348"/>
                  </a:cubicBezTo>
                  <a:cubicBezTo>
                    <a:pt x="363" y="411"/>
                    <a:pt x="363" y="473"/>
                    <a:pt x="349" y="528"/>
                  </a:cubicBezTo>
                  <a:lnTo>
                    <a:pt x="426" y="543"/>
                  </a:lnTo>
                  <a:cubicBezTo>
                    <a:pt x="446" y="480"/>
                    <a:pt x="446" y="403"/>
                    <a:pt x="433" y="335"/>
                  </a:cubicBezTo>
                  <a:cubicBezTo>
                    <a:pt x="391" y="161"/>
                    <a:pt x="259" y="27"/>
                    <a:pt x="105" y="7"/>
                  </a:cubicBezTo>
                  <a:cubicBezTo>
                    <a:pt x="92" y="1"/>
                    <a:pt x="77" y="1"/>
                    <a:pt x="64" y="1"/>
                  </a:cubicBezTo>
                  <a:close/>
                  <a:moveTo>
                    <a:pt x="272" y="669"/>
                  </a:moveTo>
                  <a:lnTo>
                    <a:pt x="266" y="675"/>
                  </a:lnTo>
                  <a:lnTo>
                    <a:pt x="363" y="689"/>
                  </a:lnTo>
                  <a:cubicBezTo>
                    <a:pt x="363" y="689"/>
                    <a:pt x="363" y="682"/>
                    <a:pt x="369" y="682"/>
                  </a:cubicBezTo>
                  <a:lnTo>
                    <a:pt x="272" y="669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0"/>
            <p:cNvSpPr/>
            <p:nvPr/>
          </p:nvSpPr>
          <p:spPr>
            <a:xfrm>
              <a:off x="2685703" y="2496023"/>
              <a:ext cx="12940" cy="12857"/>
            </a:xfrm>
            <a:custGeom>
              <a:avLst/>
              <a:gdLst/>
              <a:ahLst/>
              <a:cxnLst/>
              <a:rect l="l" t="t" r="r" b="b"/>
              <a:pathLst>
                <a:path w="155" h="154" extrusionOk="0">
                  <a:moveTo>
                    <a:pt x="77" y="0"/>
                  </a:moveTo>
                  <a:cubicBezTo>
                    <a:pt x="62" y="57"/>
                    <a:pt x="36" y="99"/>
                    <a:pt x="0" y="141"/>
                  </a:cubicBezTo>
                  <a:lnTo>
                    <a:pt x="97" y="154"/>
                  </a:lnTo>
                  <a:cubicBezTo>
                    <a:pt x="119" y="112"/>
                    <a:pt x="139" y="64"/>
                    <a:pt x="154" y="15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0"/>
            <p:cNvSpPr/>
            <p:nvPr/>
          </p:nvSpPr>
          <p:spPr>
            <a:xfrm>
              <a:off x="2860520" y="2224864"/>
              <a:ext cx="123892" cy="223656"/>
            </a:xfrm>
            <a:custGeom>
              <a:avLst/>
              <a:gdLst/>
              <a:ahLst/>
              <a:cxnLst/>
              <a:rect l="l" t="t" r="r" b="b"/>
              <a:pathLst>
                <a:path w="1484" h="2679" extrusionOk="0">
                  <a:moveTo>
                    <a:pt x="906" y="0"/>
                  </a:moveTo>
                  <a:cubicBezTo>
                    <a:pt x="829" y="0"/>
                    <a:pt x="745" y="84"/>
                    <a:pt x="640" y="264"/>
                  </a:cubicBezTo>
                  <a:cubicBezTo>
                    <a:pt x="482" y="550"/>
                    <a:pt x="405" y="919"/>
                    <a:pt x="335" y="1279"/>
                  </a:cubicBezTo>
                  <a:cubicBezTo>
                    <a:pt x="306" y="1433"/>
                    <a:pt x="280" y="1572"/>
                    <a:pt x="244" y="1703"/>
                  </a:cubicBezTo>
                  <a:lnTo>
                    <a:pt x="1" y="2679"/>
                  </a:lnTo>
                  <a:lnTo>
                    <a:pt x="84" y="2679"/>
                  </a:lnTo>
                  <a:lnTo>
                    <a:pt x="328" y="1725"/>
                  </a:lnTo>
                  <a:cubicBezTo>
                    <a:pt x="363" y="1593"/>
                    <a:pt x="390" y="1446"/>
                    <a:pt x="418" y="1294"/>
                  </a:cubicBezTo>
                  <a:cubicBezTo>
                    <a:pt x="488" y="939"/>
                    <a:pt x="557" y="576"/>
                    <a:pt x="710" y="306"/>
                  </a:cubicBezTo>
                  <a:cubicBezTo>
                    <a:pt x="829" y="104"/>
                    <a:pt x="884" y="84"/>
                    <a:pt x="906" y="84"/>
                  </a:cubicBezTo>
                  <a:cubicBezTo>
                    <a:pt x="954" y="90"/>
                    <a:pt x="996" y="251"/>
                    <a:pt x="1024" y="367"/>
                  </a:cubicBezTo>
                  <a:cubicBezTo>
                    <a:pt x="1051" y="486"/>
                    <a:pt x="1086" y="611"/>
                    <a:pt x="1135" y="681"/>
                  </a:cubicBezTo>
                  <a:cubicBezTo>
                    <a:pt x="1211" y="785"/>
                    <a:pt x="1330" y="842"/>
                    <a:pt x="1449" y="877"/>
                  </a:cubicBezTo>
                  <a:lnTo>
                    <a:pt x="1484" y="800"/>
                  </a:lnTo>
                  <a:cubicBezTo>
                    <a:pt x="1372" y="765"/>
                    <a:pt x="1267" y="723"/>
                    <a:pt x="1205" y="633"/>
                  </a:cubicBezTo>
                  <a:cubicBezTo>
                    <a:pt x="1156" y="570"/>
                    <a:pt x="1128" y="459"/>
                    <a:pt x="1100" y="347"/>
                  </a:cubicBezTo>
                  <a:cubicBezTo>
                    <a:pt x="1058" y="174"/>
                    <a:pt x="1024" y="20"/>
                    <a:pt x="919" y="7"/>
                  </a:cubicBezTo>
                  <a:cubicBezTo>
                    <a:pt x="912" y="0"/>
                    <a:pt x="912" y="0"/>
                    <a:pt x="9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0"/>
            <p:cNvSpPr/>
            <p:nvPr/>
          </p:nvSpPr>
          <p:spPr>
            <a:xfrm>
              <a:off x="2857598" y="2448437"/>
              <a:ext cx="10018" cy="11688"/>
            </a:xfrm>
            <a:custGeom>
              <a:avLst/>
              <a:gdLst/>
              <a:ahLst/>
              <a:cxnLst/>
              <a:rect l="l" t="t" r="r" b="b"/>
              <a:pathLst>
                <a:path w="120" h="140" extrusionOk="0">
                  <a:moveTo>
                    <a:pt x="36" y="1"/>
                  </a:moveTo>
                  <a:lnTo>
                    <a:pt x="1" y="126"/>
                  </a:lnTo>
                  <a:lnTo>
                    <a:pt x="84" y="139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0"/>
            <p:cNvSpPr/>
            <p:nvPr/>
          </p:nvSpPr>
          <p:spPr>
            <a:xfrm>
              <a:off x="2981406" y="2291652"/>
              <a:ext cx="18617" cy="11020"/>
            </a:xfrm>
            <a:custGeom>
              <a:avLst/>
              <a:gdLst/>
              <a:ahLst/>
              <a:cxnLst/>
              <a:rect l="l" t="t" r="r" b="b"/>
              <a:pathLst>
                <a:path w="223" h="132" extrusionOk="0">
                  <a:moveTo>
                    <a:pt x="36" y="0"/>
                  </a:moveTo>
                  <a:lnTo>
                    <a:pt x="1" y="77"/>
                  </a:lnTo>
                  <a:cubicBezTo>
                    <a:pt x="36" y="90"/>
                    <a:pt x="77" y="104"/>
                    <a:pt x="111" y="110"/>
                  </a:cubicBezTo>
                  <a:cubicBezTo>
                    <a:pt x="139" y="119"/>
                    <a:pt x="168" y="125"/>
                    <a:pt x="194" y="132"/>
                  </a:cubicBezTo>
                  <a:cubicBezTo>
                    <a:pt x="203" y="110"/>
                    <a:pt x="216" y="84"/>
                    <a:pt x="223" y="62"/>
                  </a:cubicBezTo>
                  <a:cubicBezTo>
                    <a:pt x="194" y="48"/>
                    <a:pt x="168" y="42"/>
                    <a:pt x="132" y="35"/>
                  </a:cubicBezTo>
                  <a:cubicBezTo>
                    <a:pt x="104" y="20"/>
                    <a:pt x="69" y="13"/>
                    <a:pt x="3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0"/>
            <p:cNvSpPr/>
            <p:nvPr/>
          </p:nvSpPr>
          <p:spPr>
            <a:xfrm>
              <a:off x="2841402" y="2458956"/>
              <a:ext cx="23292" cy="64450"/>
            </a:xfrm>
            <a:custGeom>
              <a:avLst/>
              <a:gdLst/>
              <a:ahLst/>
              <a:cxnLst/>
              <a:rect l="l" t="t" r="r" b="b"/>
              <a:pathLst>
                <a:path w="279" h="772" extrusionOk="0">
                  <a:moveTo>
                    <a:pt x="195" y="0"/>
                  </a:moveTo>
                  <a:lnTo>
                    <a:pt x="1" y="758"/>
                  </a:lnTo>
                  <a:lnTo>
                    <a:pt x="84" y="772"/>
                  </a:lnTo>
                  <a:lnTo>
                    <a:pt x="278" y="1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0"/>
            <p:cNvSpPr/>
            <p:nvPr/>
          </p:nvSpPr>
          <p:spPr>
            <a:xfrm>
              <a:off x="2791394" y="2535595"/>
              <a:ext cx="53597" cy="181914"/>
            </a:xfrm>
            <a:custGeom>
              <a:avLst/>
              <a:gdLst/>
              <a:ahLst/>
              <a:cxnLst/>
              <a:rect l="l" t="t" r="r" b="b"/>
              <a:pathLst>
                <a:path w="642" h="2179" extrusionOk="0">
                  <a:moveTo>
                    <a:pt x="558" y="1"/>
                  </a:moveTo>
                  <a:lnTo>
                    <a:pt x="0" y="2178"/>
                  </a:lnTo>
                  <a:lnTo>
                    <a:pt x="196" y="1747"/>
                  </a:lnTo>
                  <a:lnTo>
                    <a:pt x="642" y="1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0"/>
            <p:cNvSpPr/>
            <p:nvPr/>
          </p:nvSpPr>
          <p:spPr>
            <a:xfrm>
              <a:off x="2779289" y="2681443"/>
              <a:ext cx="28468" cy="89412"/>
            </a:xfrm>
            <a:custGeom>
              <a:avLst/>
              <a:gdLst/>
              <a:ahLst/>
              <a:cxnLst/>
              <a:rect l="l" t="t" r="r" b="b"/>
              <a:pathLst>
                <a:path w="341" h="1071" extrusionOk="0">
                  <a:moveTo>
                    <a:pt x="341" y="0"/>
                  </a:moveTo>
                  <a:lnTo>
                    <a:pt x="145" y="431"/>
                  </a:lnTo>
                  <a:lnTo>
                    <a:pt x="35" y="869"/>
                  </a:lnTo>
                  <a:cubicBezTo>
                    <a:pt x="20" y="919"/>
                    <a:pt x="7" y="981"/>
                    <a:pt x="0" y="1044"/>
                  </a:cubicBezTo>
                  <a:lnTo>
                    <a:pt x="77" y="1071"/>
                  </a:lnTo>
                  <a:cubicBezTo>
                    <a:pt x="90" y="1009"/>
                    <a:pt x="104" y="946"/>
                    <a:pt x="119" y="890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0"/>
            <p:cNvSpPr/>
            <p:nvPr/>
          </p:nvSpPr>
          <p:spPr>
            <a:xfrm>
              <a:off x="2837979" y="2534343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1"/>
                  </a:moveTo>
                  <a:lnTo>
                    <a:pt x="0" y="16"/>
                  </a:lnTo>
                  <a:lnTo>
                    <a:pt x="84" y="29"/>
                  </a:lnTo>
                  <a:lnTo>
                    <a:pt x="84" y="1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0"/>
            <p:cNvSpPr/>
            <p:nvPr/>
          </p:nvSpPr>
          <p:spPr>
            <a:xfrm>
              <a:off x="2838480" y="2522237"/>
              <a:ext cx="10018" cy="13441"/>
            </a:xfrm>
            <a:custGeom>
              <a:avLst/>
              <a:gdLst/>
              <a:ahLst/>
              <a:cxnLst/>
              <a:rect l="l" t="t" r="r" b="b"/>
              <a:pathLst>
                <a:path w="120" h="161" extrusionOk="0">
                  <a:moveTo>
                    <a:pt x="36" y="0"/>
                  </a:moveTo>
                  <a:lnTo>
                    <a:pt x="1" y="146"/>
                  </a:lnTo>
                  <a:lnTo>
                    <a:pt x="78" y="161"/>
                  </a:lnTo>
                  <a:lnTo>
                    <a:pt x="119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0"/>
            <p:cNvSpPr/>
            <p:nvPr/>
          </p:nvSpPr>
          <p:spPr>
            <a:xfrm>
              <a:off x="2970970" y="2481497"/>
              <a:ext cx="26715" cy="64617"/>
            </a:xfrm>
            <a:custGeom>
              <a:avLst/>
              <a:gdLst/>
              <a:ahLst/>
              <a:cxnLst/>
              <a:rect l="l" t="t" r="r" b="b"/>
              <a:pathLst>
                <a:path w="320" h="774" extrusionOk="0">
                  <a:moveTo>
                    <a:pt x="264" y="1"/>
                  </a:moveTo>
                  <a:cubicBezTo>
                    <a:pt x="181" y="258"/>
                    <a:pt x="90" y="508"/>
                    <a:pt x="0" y="759"/>
                  </a:cubicBezTo>
                  <a:lnTo>
                    <a:pt x="77" y="774"/>
                  </a:lnTo>
                  <a:cubicBezTo>
                    <a:pt x="139" y="607"/>
                    <a:pt x="202" y="446"/>
                    <a:pt x="257" y="279"/>
                  </a:cubicBezTo>
                  <a:lnTo>
                    <a:pt x="271" y="16"/>
                  </a:lnTo>
                  <a:lnTo>
                    <a:pt x="319" y="16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0"/>
            <p:cNvSpPr/>
            <p:nvPr/>
          </p:nvSpPr>
          <p:spPr>
            <a:xfrm>
              <a:off x="2992426" y="2482749"/>
              <a:ext cx="7013" cy="22124"/>
            </a:xfrm>
            <a:custGeom>
              <a:avLst/>
              <a:gdLst/>
              <a:ahLst/>
              <a:cxnLst/>
              <a:rect l="l" t="t" r="r" b="b"/>
              <a:pathLst>
                <a:path w="84" h="265" extrusionOk="0">
                  <a:moveTo>
                    <a:pt x="14" y="1"/>
                  </a:moveTo>
                  <a:lnTo>
                    <a:pt x="0" y="264"/>
                  </a:lnTo>
                  <a:cubicBezTo>
                    <a:pt x="29" y="181"/>
                    <a:pt x="56" y="91"/>
                    <a:pt x="8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0"/>
            <p:cNvSpPr/>
            <p:nvPr/>
          </p:nvSpPr>
          <p:spPr>
            <a:xfrm>
              <a:off x="2965627" y="2557050"/>
              <a:ext cx="7096" cy="2505"/>
            </a:xfrm>
            <a:custGeom>
              <a:avLst/>
              <a:gdLst/>
              <a:ahLst/>
              <a:cxnLst/>
              <a:rect l="l" t="t" r="r" b="b"/>
              <a:pathLst>
                <a:path w="85" h="30" extrusionOk="0">
                  <a:moveTo>
                    <a:pt x="1" y="1"/>
                  </a:moveTo>
                  <a:lnTo>
                    <a:pt x="1" y="14"/>
                  </a:lnTo>
                  <a:lnTo>
                    <a:pt x="84" y="29"/>
                  </a:lnTo>
                  <a:lnTo>
                    <a:pt x="8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0"/>
            <p:cNvSpPr/>
            <p:nvPr/>
          </p:nvSpPr>
          <p:spPr>
            <a:xfrm>
              <a:off x="2965627" y="2544778"/>
              <a:ext cx="11855" cy="14025"/>
            </a:xfrm>
            <a:custGeom>
              <a:avLst/>
              <a:gdLst/>
              <a:ahLst/>
              <a:cxnLst/>
              <a:rect l="l" t="t" r="r" b="b"/>
              <a:pathLst>
                <a:path w="142" h="168" extrusionOk="0">
                  <a:moveTo>
                    <a:pt x="64" y="1"/>
                  </a:moveTo>
                  <a:cubicBezTo>
                    <a:pt x="43" y="51"/>
                    <a:pt x="23" y="99"/>
                    <a:pt x="1" y="148"/>
                  </a:cubicBezTo>
                  <a:lnTo>
                    <a:pt x="84" y="168"/>
                  </a:lnTo>
                  <a:cubicBezTo>
                    <a:pt x="106" y="113"/>
                    <a:pt x="126" y="64"/>
                    <a:pt x="141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0"/>
            <p:cNvSpPr/>
            <p:nvPr/>
          </p:nvSpPr>
          <p:spPr>
            <a:xfrm>
              <a:off x="2894248" y="2305010"/>
              <a:ext cx="91249" cy="143511"/>
            </a:xfrm>
            <a:custGeom>
              <a:avLst/>
              <a:gdLst/>
              <a:ahLst/>
              <a:cxnLst/>
              <a:rect l="l" t="t" r="r" b="b"/>
              <a:pathLst>
                <a:path w="1093" h="1719" extrusionOk="0">
                  <a:moveTo>
                    <a:pt x="1093" y="293"/>
                  </a:moveTo>
                  <a:lnTo>
                    <a:pt x="1079" y="323"/>
                  </a:lnTo>
                  <a:lnTo>
                    <a:pt x="1079" y="323"/>
                  </a:lnTo>
                  <a:cubicBezTo>
                    <a:pt x="1084" y="313"/>
                    <a:pt x="1090" y="303"/>
                    <a:pt x="1093" y="293"/>
                  </a:cubicBezTo>
                  <a:close/>
                  <a:moveTo>
                    <a:pt x="1079" y="323"/>
                  </a:moveTo>
                  <a:cubicBezTo>
                    <a:pt x="1073" y="334"/>
                    <a:pt x="1068" y="344"/>
                    <a:pt x="1065" y="354"/>
                  </a:cubicBezTo>
                  <a:lnTo>
                    <a:pt x="1079" y="323"/>
                  </a:lnTo>
                  <a:close/>
                  <a:moveTo>
                    <a:pt x="779" y="0"/>
                  </a:moveTo>
                  <a:cubicBezTo>
                    <a:pt x="772" y="0"/>
                    <a:pt x="759" y="0"/>
                    <a:pt x="746" y="7"/>
                  </a:cubicBezTo>
                  <a:cubicBezTo>
                    <a:pt x="620" y="27"/>
                    <a:pt x="522" y="139"/>
                    <a:pt x="438" y="271"/>
                  </a:cubicBezTo>
                  <a:cubicBezTo>
                    <a:pt x="362" y="396"/>
                    <a:pt x="313" y="543"/>
                    <a:pt x="293" y="612"/>
                  </a:cubicBezTo>
                  <a:cubicBezTo>
                    <a:pt x="188" y="981"/>
                    <a:pt x="91" y="1350"/>
                    <a:pt x="1" y="1719"/>
                  </a:cubicBezTo>
                  <a:lnTo>
                    <a:pt x="84" y="1719"/>
                  </a:lnTo>
                  <a:cubicBezTo>
                    <a:pt x="174" y="1356"/>
                    <a:pt x="271" y="994"/>
                    <a:pt x="370" y="633"/>
                  </a:cubicBezTo>
                  <a:cubicBezTo>
                    <a:pt x="432" y="425"/>
                    <a:pt x="599" y="111"/>
                    <a:pt x="759" y="84"/>
                  </a:cubicBezTo>
                  <a:lnTo>
                    <a:pt x="779" y="84"/>
                  </a:lnTo>
                  <a:cubicBezTo>
                    <a:pt x="829" y="84"/>
                    <a:pt x="884" y="111"/>
                    <a:pt x="933" y="174"/>
                  </a:cubicBezTo>
                  <a:lnTo>
                    <a:pt x="968" y="91"/>
                  </a:lnTo>
                  <a:cubicBezTo>
                    <a:pt x="913" y="27"/>
                    <a:pt x="849" y="0"/>
                    <a:pt x="7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0"/>
            <p:cNvSpPr/>
            <p:nvPr/>
          </p:nvSpPr>
          <p:spPr>
            <a:xfrm>
              <a:off x="2890241" y="2448437"/>
              <a:ext cx="11104" cy="17532"/>
            </a:xfrm>
            <a:custGeom>
              <a:avLst/>
              <a:gdLst/>
              <a:ahLst/>
              <a:cxnLst/>
              <a:rect l="l" t="t" r="r" b="b"/>
              <a:pathLst>
                <a:path w="133" h="210" extrusionOk="0">
                  <a:moveTo>
                    <a:pt x="49" y="1"/>
                  </a:moveTo>
                  <a:cubicBezTo>
                    <a:pt x="34" y="63"/>
                    <a:pt x="14" y="133"/>
                    <a:pt x="0" y="195"/>
                  </a:cubicBezTo>
                  <a:lnTo>
                    <a:pt x="84" y="210"/>
                  </a:lnTo>
                  <a:cubicBezTo>
                    <a:pt x="97" y="139"/>
                    <a:pt x="117" y="69"/>
                    <a:pt x="132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0"/>
            <p:cNvSpPr/>
            <p:nvPr/>
          </p:nvSpPr>
          <p:spPr>
            <a:xfrm>
              <a:off x="2972056" y="2312523"/>
              <a:ext cx="13441" cy="26715"/>
            </a:xfrm>
            <a:custGeom>
              <a:avLst/>
              <a:gdLst/>
              <a:ahLst/>
              <a:cxnLst/>
              <a:rect l="l" t="t" r="r" b="b"/>
              <a:pathLst>
                <a:path w="161" h="320" extrusionOk="0">
                  <a:moveTo>
                    <a:pt x="36" y="1"/>
                  </a:moveTo>
                  <a:lnTo>
                    <a:pt x="1" y="84"/>
                  </a:lnTo>
                  <a:cubicBezTo>
                    <a:pt x="7" y="91"/>
                    <a:pt x="14" y="97"/>
                    <a:pt x="22" y="104"/>
                  </a:cubicBezTo>
                  <a:cubicBezTo>
                    <a:pt x="64" y="168"/>
                    <a:pt x="91" y="244"/>
                    <a:pt x="106" y="319"/>
                  </a:cubicBezTo>
                  <a:cubicBezTo>
                    <a:pt x="113" y="306"/>
                    <a:pt x="126" y="286"/>
                    <a:pt x="133" y="264"/>
                  </a:cubicBezTo>
                  <a:lnTo>
                    <a:pt x="161" y="203"/>
                  </a:lnTo>
                  <a:cubicBezTo>
                    <a:pt x="139" y="152"/>
                    <a:pt x="119" y="104"/>
                    <a:pt x="84" y="56"/>
                  </a:cubicBezTo>
                  <a:cubicBezTo>
                    <a:pt x="71" y="36"/>
                    <a:pt x="56" y="14"/>
                    <a:pt x="36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0"/>
            <p:cNvSpPr/>
            <p:nvPr/>
          </p:nvSpPr>
          <p:spPr>
            <a:xfrm>
              <a:off x="2875631" y="2464633"/>
              <a:ext cx="21623" cy="64617"/>
            </a:xfrm>
            <a:custGeom>
              <a:avLst/>
              <a:gdLst/>
              <a:ahLst/>
              <a:cxnLst/>
              <a:rect l="l" t="t" r="r" b="b"/>
              <a:pathLst>
                <a:path w="259" h="774" extrusionOk="0">
                  <a:moveTo>
                    <a:pt x="175" y="1"/>
                  </a:moveTo>
                  <a:cubicBezTo>
                    <a:pt x="119" y="251"/>
                    <a:pt x="57" y="510"/>
                    <a:pt x="0" y="760"/>
                  </a:cubicBezTo>
                  <a:lnTo>
                    <a:pt x="84" y="774"/>
                  </a:lnTo>
                  <a:cubicBezTo>
                    <a:pt x="140" y="523"/>
                    <a:pt x="195" y="266"/>
                    <a:pt x="259" y="16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0"/>
            <p:cNvSpPr/>
            <p:nvPr/>
          </p:nvSpPr>
          <p:spPr>
            <a:xfrm>
              <a:off x="2867533" y="2585519"/>
              <a:ext cx="3005" cy="7597"/>
            </a:xfrm>
            <a:custGeom>
              <a:avLst/>
              <a:gdLst/>
              <a:ahLst/>
              <a:cxnLst/>
              <a:rect l="l" t="t" r="r" b="b"/>
              <a:pathLst>
                <a:path w="36" h="91" extrusionOk="0">
                  <a:moveTo>
                    <a:pt x="35" y="0"/>
                  </a:moveTo>
                  <a:lnTo>
                    <a:pt x="32" y="8"/>
                  </a:lnTo>
                  <a:lnTo>
                    <a:pt x="32" y="8"/>
                  </a:lnTo>
                  <a:cubicBezTo>
                    <a:pt x="33" y="5"/>
                    <a:pt x="34" y="3"/>
                    <a:pt x="35" y="0"/>
                  </a:cubicBezTo>
                  <a:close/>
                  <a:moveTo>
                    <a:pt x="32" y="8"/>
                  </a:moveTo>
                  <a:cubicBezTo>
                    <a:pt x="20" y="39"/>
                    <a:pt x="6" y="66"/>
                    <a:pt x="0" y="91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0"/>
            <p:cNvSpPr/>
            <p:nvPr/>
          </p:nvSpPr>
          <p:spPr>
            <a:xfrm>
              <a:off x="2858182" y="2541355"/>
              <a:ext cx="21706" cy="72131"/>
            </a:xfrm>
            <a:custGeom>
              <a:avLst/>
              <a:gdLst/>
              <a:ahLst/>
              <a:cxnLst/>
              <a:rect l="l" t="t" r="r" b="b"/>
              <a:pathLst>
                <a:path w="260" h="864" extrusionOk="0">
                  <a:moveTo>
                    <a:pt x="176" y="0"/>
                  </a:moveTo>
                  <a:cubicBezTo>
                    <a:pt x="112" y="286"/>
                    <a:pt x="57" y="578"/>
                    <a:pt x="0" y="863"/>
                  </a:cubicBezTo>
                  <a:cubicBezTo>
                    <a:pt x="35" y="780"/>
                    <a:pt x="70" y="703"/>
                    <a:pt x="112" y="620"/>
                  </a:cubicBezTo>
                  <a:lnTo>
                    <a:pt x="147" y="529"/>
                  </a:lnTo>
                  <a:cubicBezTo>
                    <a:pt x="182" y="356"/>
                    <a:pt x="217" y="189"/>
                    <a:pt x="259" y="15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0"/>
            <p:cNvSpPr/>
            <p:nvPr/>
          </p:nvSpPr>
          <p:spPr>
            <a:xfrm>
              <a:off x="2872792" y="2540771"/>
              <a:ext cx="7096" cy="1920"/>
            </a:xfrm>
            <a:custGeom>
              <a:avLst/>
              <a:gdLst/>
              <a:ahLst/>
              <a:cxnLst/>
              <a:rect l="l" t="t" r="r" b="b"/>
              <a:pathLst>
                <a:path w="85" h="23" extrusionOk="0">
                  <a:moveTo>
                    <a:pt x="1" y="0"/>
                  </a:moveTo>
                  <a:lnTo>
                    <a:pt x="1" y="7"/>
                  </a:lnTo>
                  <a:lnTo>
                    <a:pt x="84" y="22"/>
                  </a:lnTo>
                  <a:lnTo>
                    <a:pt x="84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0"/>
            <p:cNvSpPr/>
            <p:nvPr/>
          </p:nvSpPr>
          <p:spPr>
            <a:xfrm>
              <a:off x="2872792" y="2528081"/>
              <a:ext cx="9851" cy="14025"/>
            </a:xfrm>
            <a:custGeom>
              <a:avLst/>
              <a:gdLst/>
              <a:ahLst/>
              <a:cxnLst/>
              <a:rect l="l" t="t" r="r" b="b"/>
              <a:pathLst>
                <a:path w="118" h="168" extrusionOk="0">
                  <a:moveTo>
                    <a:pt x="34" y="0"/>
                  </a:moveTo>
                  <a:cubicBezTo>
                    <a:pt x="21" y="55"/>
                    <a:pt x="14" y="104"/>
                    <a:pt x="1" y="152"/>
                  </a:cubicBezTo>
                  <a:lnTo>
                    <a:pt x="84" y="167"/>
                  </a:lnTo>
                  <a:cubicBezTo>
                    <a:pt x="97" y="117"/>
                    <a:pt x="104" y="69"/>
                    <a:pt x="118" y="1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0"/>
            <p:cNvSpPr/>
            <p:nvPr/>
          </p:nvSpPr>
          <p:spPr>
            <a:xfrm>
              <a:off x="2916872" y="2474567"/>
              <a:ext cx="41325" cy="76138"/>
            </a:xfrm>
            <a:custGeom>
              <a:avLst/>
              <a:gdLst/>
              <a:ahLst/>
              <a:cxnLst/>
              <a:rect l="l" t="t" r="r" b="b"/>
              <a:pathLst>
                <a:path w="495" h="912" extrusionOk="0">
                  <a:moveTo>
                    <a:pt x="411" y="0"/>
                  </a:moveTo>
                  <a:cubicBezTo>
                    <a:pt x="314" y="251"/>
                    <a:pt x="202" y="501"/>
                    <a:pt x="77" y="745"/>
                  </a:cubicBezTo>
                  <a:lnTo>
                    <a:pt x="167" y="758"/>
                  </a:lnTo>
                  <a:cubicBezTo>
                    <a:pt x="286" y="516"/>
                    <a:pt x="398" y="272"/>
                    <a:pt x="495" y="15"/>
                  </a:cubicBezTo>
                  <a:lnTo>
                    <a:pt x="411" y="0"/>
                  </a:lnTo>
                  <a:close/>
                  <a:moveTo>
                    <a:pt x="0" y="884"/>
                  </a:moveTo>
                  <a:lnTo>
                    <a:pt x="0" y="899"/>
                  </a:lnTo>
                  <a:lnTo>
                    <a:pt x="84" y="912"/>
                  </a:lnTo>
                  <a:cubicBezTo>
                    <a:pt x="84" y="912"/>
                    <a:pt x="84" y="905"/>
                    <a:pt x="91" y="905"/>
                  </a:cubicBezTo>
                  <a:lnTo>
                    <a:pt x="0" y="884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0"/>
            <p:cNvSpPr/>
            <p:nvPr/>
          </p:nvSpPr>
          <p:spPr>
            <a:xfrm>
              <a:off x="2916872" y="2536680"/>
              <a:ext cx="14025" cy="13525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7" y="1"/>
                  </a:moveTo>
                  <a:cubicBezTo>
                    <a:pt x="57" y="49"/>
                    <a:pt x="29" y="98"/>
                    <a:pt x="0" y="140"/>
                  </a:cubicBezTo>
                  <a:lnTo>
                    <a:pt x="91" y="161"/>
                  </a:lnTo>
                  <a:cubicBezTo>
                    <a:pt x="112" y="113"/>
                    <a:pt x="141" y="64"/>
                    <a:pt x="167" y="1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0"/>
            <p:cNvSpPr/>
            <p:nvPr/>
          </p:nvSpPr>
          <p:spPr>
            <a:xfrm>
              <a:off x="2807674" y="1918641"/>
              <a:ext cx="126730" cy="529378"/>
            </a:xfrm>
            <a:custGeom>
              <a:avLst/>
              <a:gdLst/>
              <a:ahLst/>
              <a:cxnLst/>
              <a:rect l="l" t="t" r="r" b="b"/>
              <a:pathLst>
                <a:path w="1518" h="6341" extrusionOk="0">
                  <a:moveTo>
                    <a:pt x="1455" y="1"/>
                  </a:moveTo>
                  <a:lnTo>
                    <a:pt x="1378" y="56"/>
                  </a:lnTo>
                  <a:cubicBezTo>
                    <a:pt x="1427" y="620"/>
                    <a:pt x="1282" y="1196"/>
                    <a:pt x="1156" y="1712"/>
                  </a:cubicBezTo>
                  <a:lnTo>
                    <a:pt x="1" y="6340"/>
                  </a:lnTo>
                  <a:lnTo>
                    <a:pt x="84" y="6340"/>
                  </a:lnTo>
                  <a:lnTo>
                    <a:pt x="1232" y="1733"/>
                  </a:lnTo>
                  <a:cubicBezTo>
                    <a:pt x="1372" y="1196"/>
                    <a:pt x="1517" y="592"/>
                    <a:pt x="145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0"/>
            <p:cNvSpPr/>
            <p:nvPr/>
          </p:nvSpPr>
          <p:spPr>
            <a:xfrm>
              <a:off x="2807173" y="2447936"/>
              <a:ext cx="7597" cy="4091"/>
            </a:xfrm>
            <a:custGeom>
              <a:avLst/>
              <a:gdLst/>
              <a:ahLst/>
              <a:cxnLst/>
              <a:rect l="l" t="t" r="r" b="b"/>
              <a:pathLst>
                <a:path w="91" h="49" extrusionOk="0">
                  <a:moveTo>
                    <a:pt x="7" y="0"/>
                  </a:moveTo>
                  <a:lnTo>
                    <a:pt x="0" y="34"/>
                  </a:lnTo>
                  <a:lnTo>
                    <a:pt x="84" y="4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0"/>
            <p:cNvSpPr/>
            <p:nvPr/>
          </p:nvSpPr>
          <p:spPr>
            <a:xfrm>
              <a:off x="2791394" y="2450691"/>
              <a:ext cx="22791" cy="64116"/>
            </a:xfrm>
            <a:custGeom>
              <a:avLst/>
              <a:gdLst/>
              <a:ahLst/>
              <a:cxnLst/>
              <a:rect l="l" t="t" r="r" b="b"/>
              <a:pathLst>
                <a:path w="273" h="768" extrusionOk="0">
                  <a:moveTo>
                    <a:pt x="189" y="1"/>
                  </a:moveTo>
                  <a:lnTo>
                    <a:pt x="0" y="752"/>
                  </a:lnTo>
                  <a:lnTo>
                    <a:pt x="84" y="767"/>
                  </a:lnTo>
                  <a:lnTo>
                    <a:pt x="273" y="1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0"/>
            <p:cNvSpPr/>
            <p:nvPr/>
          </p:nvSpPr>
          <p:spPr>
            <a:xfrm>
              <a:off x="2732120" y="2526245"/>
              <a:ext cx="62864" cy="227747"/>
            </a:xfrm>
            <a:custGeom>
              <a:avLst/>
              <a:gdLst/>
              <a:ahLst/>
              <a:cxnLst/>
              <a:rect l="l" t="t" r="r" b="b"/>
              <a:pathLst>
                <a:path w="753" h="2728" extrusionOk="0">
                  <a:moveTo>
                    <a:pt x="669" y="1"/>
                  </a:moveTo>
                  <a:lnTo>
                    <a:pt x="29" y="2596"/>
                  </a:lnTo>
                  <a:cubicBezTo>
                    <a:pt x="16" y="2631"/>
                    <a:pt x="7" y="2659"/>
                    <a:pt x="1" y="2694"/>
                  </a:cubicBezTo>
                  <a:lnTo>
                    <a:pt x="77" y="2728"/>
                  </a:lnTo>
                  <a:cubicBezTo>
                    <a:pt x="84" y="2686"/>
                    <a:pt x="99" y="2653"/>
                    <a:pt x="106" y="2618"/>
                  </a:cubicBezTo>
                  <a:lnTo>
                    <a:pt x="752" y="22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0"/>
            <p:cNvSpPr/>
            <p:nvPr/>
          </p:nvSpPr>
          <p:spPr>
            <a:xfrm>
              <a:off x="2787888" y="2525660"/>
              <a:ext cx="7597" cy="2505"/>
            </a:xfrm>
            <a:custGeom>
              <a:avLst/>
              <a:gdLst/>
              <a:ahLst/>
              <a:cxnLst/>
              <a:rect l="l" t="t" r="r" b="b"/>
              <a:pathLst>
                <a:path w="91" h="30" extrusionOk="0">
                  <a:moveTo>
                    <a:pt x="7" y="1"/>
                  </a:moveTo>
                  <a:lnTo>
                    <a:pt x="1" y="8"/>
                  </a:lnTo>
                  <a:lnTo>
                    <a:pt x="84" y="29"/>
                  </a:lnTo>
                  <a:lnTo>
                    <a:pt x="91" y="1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0"/>
            <p:cNvSpPr/>
            <p:nvPr/>
          </p:nvSpPr>
          <p:spPr>
            <a:xfrm>
              <a:off x="2788473" y="2513471"/>
              <a:ext cx="9935" cy="13441"/>
            </a:xfrm>
            <a:custGeom>
              <a:avLst/>
              <a:gdLst/>
              <a:ahLst/>
              <a:cxnLst/>
              <a:rect l="l" t="t" r="r" b="b"/>
              <a:pathLst>
                <a:path w="119" h="161" extrusionOk="0">
                  <a:moveTo>
                    <a:pt x="35" y="0"/>
                  </a:moveTo>
                  <a:lnTo>
                    <a:pt x="0" y="147"/>
                  </a:lnTo>
                  <a:lnTo>
                    <a:pt x="84" y="160"/>
                  </a:lnTo>
                  <a:lnTo>
                    <a:pt x="119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0"/>
            <p:cNvSpPr/>
            <p:nvPr/>
          </p:nvSpPr>
          <p:spPr>
            <a:xfrm>
              <a:off x="2775198" y="2446099"/>
              <a:ext cx="13358" cy="65703"/>
            </a:xfrm>
            <a:custGeom>
              <a:avLst/>
              <a:gdLst/>
              <a:ahLst/>
              <a:cxnLst/>
              <a:rect l="l" t="t" r="r" b="b"/>
              <a:pathLst>
                <a:path w="160" h="787" extrusionOk="0">
                  <a:moveTo>
                    <a:pt x="76" y="0"/>
                  </a:moveTo>
                  <a:cubicBezTo>
                    <a:pt x="69" y="258"/>
                    <a:pt x="42" y="523"/>
                    <a:pt x="1" y="774"/>
                  </a:cubicBezTo>
                  <a:lnTo>
                    <a:pt x="84" y="787"/>
                  </a:lnTo>
                  <a:cubicBezTo>
                    <a:pt x="97" y="703"/>
                    <a:pt x="111" y="613"/>
                    <a:pt x="118" y="523"/>
                  </a:cubicBezTo>
                  <a:cubicBezTo>
                    <a:pt x="139" y="356"/>
                    <a:pt x="153" y="181"/>
                    <a:pt x="159" y="14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0"/>
            <p:cNvSpPr/>
            <p:nvPr/>
          </p:nvSpPr>
          <p:spPr>
            <a:xfrm>
              <a:off x="2758919" y="2524575"/>
              <a:ext cx="20955" cy="73300"/>
            </a:xfrm>
            <a:custGeom>
              <a:avLst/>
              <a:gdLst/>
              <a:ahLst/>
              <a:cxnLst/>
              <a:rect l="l" t="t" r="r" b="b"/>
              <a:pathLst>
                <a:path w="251" h="878" extrusionOk="0">
                  <a:moveTo>
                    <a:pt x="216" y="1"/>
                  </a:moveTo>
                  <a:lnTo>
                    <a:pt x="0" y="877"/>
                  </a:lnTo>
                  <a:cubicBezTo>
                    <a:pt x="104" y="598"/>
                    <a:pt x="187" y="306"/>
                    <a:pt x="251" y="7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0"/>
            <p:cNvSpPr/>
            <p:nvPr/>
          </p:nvSpPr>
          <p:spPr>
            <a:xfrm>
              <a:off x="2772861" y="2522738"/>
              <a:ext cx="7013" cy="2505"/>
            </a:xfrm>
            <a:custGeom>
              <a:avLst/>
              <a:gdLst/>
              <a:ahLst/>
              <a:cxnLst/>
              <a:rect l="l" t="t" r="r" b="b"/>
              <a:pathLst>
                <a:path w="84" h="30" extrusionOk="0">
                  <a:moveTo>
                    <a:pt x="0" y="1"/>
                  </a:moveTo>
                  <a:lnTo>
                    <a:pt x="0" y="14"/>
                  </a:lnTo>
                  <a:lnTo>
                    <a:pt x="49" y="23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0"/>
            <p:cNvSpPr/>
            <p:nvPr/>
          </p:nvSpPr>
          <p:spPr>
            <a:xfrm>
              <a:off x="2772861" y="2510633"/>
              <a:ext cx="9434" cy="13358"/>
            </a:xfrm>
            <a:custGeom>
              <a:avLst/>
              <a:gdLst/>
              <a:ahLst/>
              <a:cxnLst/>
              <a:rect l="l" t="t" r="r" b="b"/>
              <a:pathLst>
                <a:path w="113" h="160" extrusionOk="0">
                  <a:moveTo>
                    <a:pt x="29" y="1"/>
                  </a:moveTo>
                  <a:cubicBezTo>
                    <a:pt x="20" y="49"/>
                    <a:pt x="14" y="97"/>
                    <a:pt x="0" y="146"/>
                  </a:cubicBezTo>
                  <a:lnTo>
                    <a:pt x="84" y="159"/>
                  </a:lnTo>
                  <a:cubicBezTo>
                    <a:pt x="90" y="111"/>
                    <a:pt x="97" y="62"/>
                    <a:pt x="112" y="14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0"/>
            <p:cNvSpPr/>
            <p:nvPr/>
          </p:nvSpPr>
          <p:spPr>
            <a:xfrm>
              <a:off x="2779289" y="2514139"/>
              <a:ext cx="195772" cy="165133"/>
            </a:xfrm>
            <a:custGeom>
              <a:avLst/>
              <a:gdLst/>
              <a:ahLst/>
              <a:cxnLst/>
              <a:rect l="l" t="t" r="r" b="b"/>
              <a:pathLst>
                <a:path w="2345" h="1978" extrusionOk="0">
                  <a:moveTo>
                    <a:pt x="27" y="0"/>
                  </a:moveTo>
                  <a:cubicBezTo>
                    <a:pt x="13" y="69"/>
                    <a:pt x="0" y="181"/>
                    <a:pt x="27" y="319"/>
                  </a:cubicBezTo>
                  <a:cubicBezTo>
                    <a:pt x="35" y="383"/>
                    <a:pt x="84" y="563"/>
                    <a:pt x="209" y="688"/>
                  </a:cubicBezTo>
                  <a:cubicBezTo>
                    <a:pt x="418" y="890"/>
                    <a:pt x="626" y="744"/>
                    <a:pt x="848" y="877"/>
                  </a:cubicBezTo>
                  <a:cubicBezTo>
                    <a:pt x="1217" y="1106"/>
                    <a:pt x="974" y="1725"/>
                    <a:pt x="1301" y="1921"/>
                  </a:cubicBezTo>
                  <a:cubicBezTo>
                    <a:pt x="1364" y="1959"/>
                    <a:pt x="1443" y="1977"/>
                    <a:pt x="1528" y="1977"/>
                  </a:cubicBezTo>
                  <a:cubicBezTo>
                    <a:pt x="1748" y="1977"/>
                    <a:pt x="2007" y="1853"/>
                    <a:pt x="2123" y="1642"/>
                  </a:cubicBezTo>
                  <a:cubicBezTo>
                    <a:pt x="2345" y="1245"/>
                    <a:pt x="1921" y="779"/>
                    <a:pt x="1892" y="752"/>
                  </a:cubicBezTo>
                  <a:cubicBezTo>
                    <a:pt x="1760" y="612"/>
                    <a:pt x="1607" y="543"/>
                    <a:pt x="1530" y="508"/>
                  </a:cubicBezTo>
                  <a:cubicBezTo>
                    <a:pt x="1037" y="293"/>
                    <a:pt x="556" y="104"/>
                    <a:pt x="2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0"/>
            <p:cNvSpPr/>
            <p:nvPr/>
          </p:nvSpPr>
          <p:spPr>
            <a:xfrm>
              <a:off x="2685703" y="2607475"/>
              <a:ext cx="92418" cy="91833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0"/>
            <p:cNvSpPr/>
            <p:nvPr/>
          </p:nvSpPr>
          <p:spPr>
            <a:xfrm>
              <a:off x="2714672" y="2572996"/>
              <a:ext cx="92585" cy="92000"/>
            </a:xfrm>
            <a:custGeom>
              <a:avLst/>
              <a:gdLst/>
              <a:ahLst/>
              <a:cxnLst/>
              <a:rect l="l" t="t" r="r" b="b"/>
              <a:pathLst>
                <a:path w="1109" h="1102" extrusionOk="0">
                  <a:moveTo>
                    <a:pt x="303" y="0"/>
                  </a:moveTo>
                  <a:cubicBezTo>
                    <a:pt x="238" y="0"/>
                    <a:pt x="173" y="24"/>
                    <a:pt x="119" y="74"/>
                  </a:cubicBezTo>
                  <a:cubicBezTo>
                    <a:pt x="8" y="172"/>
                    <a:pt x="1" y="346"/>
                    <a:pt x="99" y="456"/>
                  </a:cubicBezTo>
                  <a:lnTo>
                    <a:pt x="614" y="1014"/>
                  </a:lnTo>
                  <a:cubicBezTo>
                    <a:pt x="665" y="1072"/>
                    <a:pt x="737" y="1101"/>
                    <a:pt x="810" y="1101"/>
                  </a:cubicBezTo>
                  <a:cubicBezTo>
                    <a:pt x="876" y="1101"/>
                    <a:pt x="943" y="1077"/>
                    <a:pt x="996" y="1027"/>
                  </a:cubicBezTo>
                  <a:cubicBezTo>
                    <a:pt x="1101" y="930"/>
                    <a:pt x="1108" y="757"/>
                    <a:pt x="1010" y="645"/>
                  </a:cubicBezTo>
                  <a:lnTo>
                    <a:pt x="502" y="89"/>
                  </a:lnTo>
                  <a:cubicBezTo>
                    <a:pt x="447" y="30"/>
                    <a:pt x="376" y="0"/>
                    <a:pt x="30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0"/>
            <p:cNvSpPr/>
            <p:nvPr/>
          </p:nvSpPr>
          <p:spPr>
            <a:xfrm>
              <a:off x="2734458" y="2542190"/>
              <a:ext cx="92418" cy="92000"/>
            </a:xfrm>
            <a:custGeom>
              <a:avLst/>
              <a:gdLst/>
              <a:ahLst/>
              <a:cxnLst/>
              <a:rect l="l" t="t" r="r" b="b"/>
              <a:pathLst>
                <a:path w="1107" h="1102" extrusionOk="0">
                  <a:moveTo>
                    <a:pt x="300" y="0"/>
                  </a:moveTo>
                  <a:cubicBezTo>
                    <a:pt x="234" y="0"/>
                    <a:pt x="169" y="24"/>
                    <a:pt x="120" y="74"/>
                  </a:cubicBezTo>
                  <a:cubicBezTo>
                    <a:pt x="8" y="172"/>
                    <a:pt x="1" y="346"/>
                    <a:pt x="98" y="458"/>
                  </a:cubicBezTo>
                  <a:lnTo>
                    <a:pt x="606" y="1014"/>
                  </a:lnTo>
                  <a:cubicBezTo>
                    <a:pt x="661" y="1072"/>
                    <a:pt x="734" y="1102"/>
                    <a:pt x="807" y="1102"/>
                  </a:cubicBezTo>
                  <a:cubicBezTo>
                    <a:pt x="874" y="1102"/>
                    <a:pt x="939" y="1077"/>
                    <a:pt x="990" y="1027"/>
                  </a:cubicBezTo>
                  <a:cubicBezTo>
                    <a:pt x="1100" y="930"/>
                    <a:pt x="1107" y="757"/>
                    <a:pt x="1010" y="651"/>
                  </a:cubicBezTo>
                  <a:lnTo>
                    <a:pt x="502" y="89"/>
                  </a:lnTo>
                  <a:cubicBezTo>
                    <a:pt x="447" y="30"/>
                    <a:pt x="373" y="0"/>
                    <a:pt x="300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0"/>
            <p:cNvSpPr/>
            <p:nvPr/>
          </p:nvSpPr>
          <p:spPr>
            <a:xfrm>
              <a:off x="3375872" y="3082254"/>
              <a:ext cx="215558" cy="238767"/>
            </a:xfrm>
            <a:custGeom>
              <a:avLst/>
              <a:gdLst/>
              <a:ahLst/>
              <a:cxnLst/>
              <a:rect l="l" t="t" r="r" b="b"/>
              <a:pathLst>
                <a:path w="2582" h="2860" extrusionOk="0">
                  <a:moveTo>
                    <a:pt x="1015" y="1"/>
                  </a:moveTo>
                  <a:lnTo>
                    <a:pt x="1015" y="2163"/>
                  </a:lnTo>
                  <a:lnTo>
                    <a:pt x="0" y="2163"/>
                  </a:lnTo>
                  <a:lnTo>
                    <a:pt x="244" y="2714"/>
                  </a:lnTo>
                  <a:cubicBezTo>
                    <a:pt x="279" y="2805"/>
                    <a:pt x="369" y="2860"/>
                    <a:pt x="466" y="2860"/>
                  </a:cubicBezTo>
                  <a:lnTo>
                    <a:pt x="2108" y="2860"/>
                  </a:lnTo>
                  <a:cubicBezTo>
                    <a:pt x="2206" y="2860"/>
                    <a:pt x="2296" y="2805"/>
                    <a:pt x="2338" y="2714"/>
                  </a:cubicBezTo>
                  <a:lnTo>
                    <a:pt x="2582" y="2163"/>
                  </a:lnTo>
                  <a:lnTo>
                    <a:pt x="1162" y="2163"/>
                  </a:lnTo>
                  <a:lnTo>
                    <a:pt x="1162" y="1565"/>
                  </a:lnTo>
                  <a:lnTo>
                    <a:pt x="2081" y="1565"/>
                  </a:lnTo>
                  <a:lnTo>
                    <a:pt x="1162" y="146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0"/>
            <p:cNvSpPr/>
            <p:nvPr/>
          </p:nvSpPr>
          <p:spPr>
            <a:xfrm>
              <a:off x="3113897" y="2939912"/>
              <a:ext cx="260223" cy="216727"/>
            </a:xfrm>
            <a:custGeom>
              <a:avLst/>
              <a:gdLst/>
              <a:ahLst/>
              <a:cxnLst/>
              <a:rect l="l" t="t" r="r" b="b"/>
              <a:pathLst>
                <a:path w="3117" h="2596" extrusionOk="0">
                  <a:moveTo>
                    <a:pt x="244" y="1"/>
                  </a:moveTo>
                  <a:lnTo>
                    <a:pt x="0" y="2596"/>
                  </a:lnTo>
                  <a:cubicBezTo>
                    <a:pt x="418" y="2567"/>
                    <a:pt x="745" y="2561"/>
                    <a:pt x="954" y="2554"/>
                  </a:cubicBezTo>
                  <a:cubicBezTo>
                    <a:pt x="1921" y="2526"/>
                    <a:pt x="2261" y="2567"/>
                    <a:pt x="2574" y="2304"/>
                  </a:cubicBezTo>
                  <a:cubicBezTo>
                    <a:pt x="2624" y="2262"/>
                    <a:pt x="2776" y="2123"/>
                    <a:pt x="2866" y="1893"/>
                  </a:cubicBezTo>
                  <a:cubicBezTo>
                    <a:pt x="3116" y="1260"/>
                    <a:pt x="2679" y="418"/>
                    <a:pt x="2714" y="403"/>
                  </a:cubicBezTo>
                  <a:cubicBezTo>
                    <a:pt x="2714" y="396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0"/>
            <p:cNvSpPr/>
            <p:nvPr/>
          </p:nvSpPr>
          <p:spPr>
            <a:xfrm>
              <a:off x="3309084" y="3146120"/>
              <a:ext cx="1169" cy="3005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3" y="1"/>
                  </a:moveTo>
                  <a:cubicBezTo>
                    <a:pt x="7" y="14"/>
                    <a:pt x="0" y="21"/>
                    <a:pt x="0" y="29"/>
                  </a:cubicBezTo>
                  <a:lnTo>
                    <a:pt x="7" y="36"/>
                  </a:lnTo>
                  <a:cubicBezTo>
                    <a:pt x="7" y="21"/>
                    <a:pt x="13" y="14"/>
                    <a:pt x="13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0"/>
            <p:cNvSpPr/>
            <p:nvPr/>
          </p:nvSpPr>
          <p:spPr>
            <a:xfrm>
              <a:off x="3309585" y="3135684"/>
              <a:ext cx="14610" cy="15695"/>
            </a:xfrm>
            <a:custGeom>
              <a:avLst/>
              <a:gdLst/>
              <a:ahLst/>
              <a:cxnLst/>
              <a:rect l="l" t="t" r="r" b="b"/>
              <a:pathLst>
                <a:path w="175" h="188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33" y="35"/>
                    <a:pt x="84" y="62"/>
                    <a:pt x="36" y="84"/>
                  </a:cubicBezTo>
                  <a:cubicBezTo>
                    <a:pt x="21" y="97"/>
                    <a:pt x="14" y="112"/>
                    <a:pt x="7" y="126"/>
                  </a:cubicBezTo>
                  <a:cubicBezTo>
                    <a:pt x="7" y="139"/>
                    <a:pt x="1" y="146"/>
                    <a:pt x="1" y="161"/>
                  </a:cubicBezTo>
                  <a:lnTo>
                    <a:pt x="63" y="187"/>
                  </a:lnTo>
                  <a:cubicBezTo>
                    <a:pt x="91" y="154"/>
                    <a:pt x="126" y="84"/>
                    <a:pt x="174" y="0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0"/>
            <p:cNvSpPr/>
            <p:nvPr/>
          </p:nvSpPr>
          <p:spPr>
            <a:xfrm>
              <a:off x="3312507" y="3082838"/>
              <a:ext cx="40156" cy="59859"/>
            </a:xfrm>
            <a:custGeom>
              <a:avLst/>
              <a:gdLst/>
              <a:ahLst/>
              <a:cxnLst/>
              <a:rect l="l" t="t" r="r" b="b"/>
              <a:pathLst>
                <a:path w="481" h="717" extrusionOk="0">
                  <a:moveTo>
                    <a:pt x="397" y="0"/>
                  </a:moveTo>
                  <a:cubicBezTo>
                    <a:pt x="383" y="42"/>
                    <a:pt x="161" y="438"/>
                    <a:pt x="1" y="717"/>
                  </a:cubicBezTo>
                  <a:cubicBezTo>
                    <a:pt x="49" y="695"/>
                    <a:pt x="98" y="668"/>
                    <a:pt x="139" y="633"/>
                  </a:cubicBezTo>
                  <a:cubicBezTo>
                    <a:pt x="271" y="403"/>
                    <a:pt x="460" y="77"/>
                    <a:pt x="480" y="27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0"/>
            <p:cNvSpPr/>
            <p:nvPr/>
          </p:nvSpPr>
          <p:spPr>
            <a:xfrm>
              <a:off x="3489078" y="2389747"/>
              <a:ext cx="217979" cy="191264"/>
            </a:xfrm>
            <a:custGeom>
              <a:avLst/>
              <a:gdLst/>
              <a:ahLst/>
              <a:cxnLst/>
              <a:rect l="l" t="t" r="r" b="b"/>
              <a:pathLst>
                <a:path w="2611" h="2291" extrusionOk="0">
                  <a:moveTo>
                    <a:pt x="105" y="1"/>
                  </a:moveTo>
                  <a:lnTo>
                    <a:pt x="105" y="1"/>
                  </a:lnTo>
                  <a:cubicBezTo>
                    <a:pt x="0" y="579"/>
                    <a:pt x="70" y="1023"/>
                    <a:pt x="140" y="1273"/>
                  </a:cubicBezTo>
                  <a:cubicBezTo>
                    <a:pt x="209" y="1566"/>
                    <a:pt x="292" y="1866"/>
                    <a:pt x="565" y="2067"/>
                  </a:cubicBezTo>
                  <a:cubicBezTo>
                    <a:pt x="745" y="2213"/>
                    <a:pt x="947" y="2249"/>
                    <a:pt x="1044" y="2269"/>
                  </a:cubicBezTo>
                  <a:cubicBezTo>
                    <a:pt x="1125" y="2284"/>
                    <a:pt x="1202" y="2291"/>
                    <a:pt x="1274" y="2291"/>
                  </a:cubicBezTo>
                  <a:cubicBezTo>
                    <a:pt x="1463" y="2291"/>
                    <a:pt x="1623" y="2247"/>
                    <a:pt x="1754" y="2207"/>
                  </a:cubicBezTo>
                  <a:cubicBezTo>
                    <a:pt x="2138" y="2102"/>
                    <a:pt x="2422" y="1900"/>
                    <a:pt x="2610" y="1733"/>
                  </a:cubicBezTo>
                  <a:cubicBezTo>
                    <a:pt x="2457" y="1469"/>
                    <a:pt x="2179" y="1051"/>
                    <a:pt x="1692" y="682"/>
                  </a:cubicBezTo>
                  <a:cubicBezTo>
                    <a:pt x="1066" y="203"/>
                    <a:pt x="433" y="56"/>
                    <a:pt x="10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0"/>
            <p:cNvSpPr/>
            <p:nvPr/>
          </p:nvSpPr>
          <p:spPr>
            <a:xfrm>
              <a:off x="3654712" y="2526328"/>
              <a:ext cx="240520" cy="107529"/>
            </a:xfrm>
            <a:custGeom>
              <a:avLst/>
              <a:gdLst/>
              <a:ahLst/>
              <a:cxnLst/>
              <a:rect l="l" t="t" r="r" b="b"/>
              <a:pathLst>
                <a:path w="2881" h="1288" extrusionOk="0">
                  <a:moveTo>
                    <a:pt x="84" y="1"/>
                  </a:moveTo>
                  <a:cubicBezTo>
                    <a:pt x="66" y="1"/>
                    <a:pt x="48" y="8"/>
                    <a:pt x="35" y="21"/>
                  </a:cubicBezTo>
                  <a:cubicBezTo>
                    <a:pt x="0" y="48"/>
                    <a:pt x="0" y="97"/>
                    <a:pt x="28" y="132"/>
                  </a:cubicBezTo>
                  <a:cubicBezTo>
                    <a:pt x="62" y="173"/>
                    <a:pt x="989" y="1204"/>
                    <a:pt x="2797" y="1287"/>
                  </a:cubicBezTo>
                  <a:lnTo>
                    <a:pt x="2804" y="1287"/>
                  </a:lnTo>
                  <a:cubicBezTo>
                    <a:pt x="2846" y="1287"/>
                    <a:pt x="2874" y="1259"/>
                    <a:pt x="2881" y="1217"/>
                  </a:cubicBezTo>
                  <a:cubicBezTo>
                    <a:pt x="2881" y="1175"/>
                    <a:pt x="2846" y="1140"/>
                    <a:pt x="2804" y="1134"/>
                  </a:cubicBezTo>
                  <a:cubicBezTo>
                    <a:pt x="1064" y="1050"/>
                    <a:pt x="154" y="35"/>
                    <a:pt x="139" y="28"/>
                  </a:cubicBezTo>
                  <a:cubicBezTo>
                    <a:pt x="125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0"/>
            <p:cNvSpPr/>
            <p:nvPr/>
          </p:nvSpPr>
          <p:spPr>
            <a:xfrm>
              <a:off x="3332210" y="2434077"/>
              <a:ext cx="120385" cy="93253"/>
            </a:xfrm>
            <a:custGeom>
              <a:avLst/>
              <a:gdLst/>
              <a:ahLst/>
              <a:cxnLst/>
              <a:rect l="l" t="t" r="r" b="b"/>
              <a:pathLst>
                <a:path w="1442" h="1117" extrusionOk="0">
                  <a:moveTo>
                    <a:pt x="868" y="1"/>
                  </a:moveTo>
                  <a:cubicBezTo>
                    <a:pt x="824" y="1"/>
                    <a:pt x="779" y="18"/>
                    <a:pt x="745" y="54"/>
                  </a:cubicBezTo>
                  <a:cubicBezTo>
                    <a:pt x="460" y="367"/>
                    <a:pt x="0" y="1050"/>
                    <a:pt x="697" y="1111"/>
                  </a:cubicBezTo>
                  <a:cubicBezTo>
                    <a:pt x="734" y="1115"/>
                    <a:pt x="769" y="1116"/>
                    <a:pt x="802" y="1116"/>
                  </a:cubicBezTo>
                  <a:cubicBezTo>
                    <a:pt x="1442" y="1116"/>
                    <a:pt x="1170" y="487"/>
                    <a:pt x="1024" y="109"/>
                  </a:cubicBezTo>
                  <a:cubicBezTo>
                    <a:pt x="999" y="39"/>
                    <a:pt x="934" y="1"/>
                    <a:pt x="86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0" name="Google Shape;2940;p70"/>
          <p:cNvGrpSpPr/>
          <p:nvPr/>
        </p:nvGrpSpPr>
        <p:grpSpPr>
          <a:xfrm>
            <a:off x="670171" y="3628174"/>
            <a:ext cx="661076" cy="661076"/>
            <a:chOff x="2333550" y="1208100"/>
            <a:chExt cx="260800" cy="260800"/>
          </a:xfrm>
        </p:grpSpPr>
        <p:sp>
          <p:nvSpPr>
            <p:cNvPr id="2941" name="Google Shape;2941;p7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0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47"/>
          <p:cNvSpPr txBox="1">
            <a:spLocks noGrp="1"/>
          </p:cNvSpPr>
          <p:nvPr>
            <p:ph type="subTitle" idx="1"/>
          </p:nvPr>
        </p:nvSpPr>
        <p:spPr>
          <a:xfrm>
            <a:off x="1466449" y="833545"/>
            <a:ext cx="49582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How often do you go to the park?</a:t>
            </a:r>
          </a:p>
        </p:txBody>
      </p:sp>
      <p:cxnSp>
        <p:nvCxnSpPr>
          <p:cNvPr id="1830" name="Google Shape;1830;p47"/>
          <p:cNvCxnSpPr>
            <a:cxnSpLocks/>
          </p:cNvCxnSpPr>
          <p:nvPr/>
        </p:nvCxnSpPr>
        <p:spPr>
          <a:xfrm>
            <a:off x="2418909" y="3634485"/>
            <a:ext cx="378000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43" name="Google Shape;1843;p47"/>
          <p:cNvSpPr/>
          <p:nvPr/>
        </p:nvSpPr>
        <p:spPr>
          <a:xfrm flipH="1">
            <a:off x="200412" y="-163000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47"/>
          <p:cNvSpPr/>
          <p:nvPr/>
        </p:nvSpPr>
        <p:spPr>
          <a:xfrm>
            <a:off x="7972086" y="1729978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7"/>
          <p:cNvSpPr/>
          <p:nvPr/>
        </p:nvSpPr>
        <p:spPr>
          <a:xfrm>
            <a:off x="-648537" y="2147398"/>
            <a:ext cx="1697899" cy="517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7"/>
          <p:cNvSpPr/>
          <p:nvPr/>
        </p:nvSpPr>
        <p:spPr>
          <a:xfrm>
            <a:off x="957894" y="441680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47"/>
          <p:cNvSpPr txBox="1">
            <a:spLocks noGrp="1"/>
          </p:cNvSpPr>
          <p:nvPr>
            <p:ph type="title"/>
          </p:nvPr>
        </p:nvSpPr>
        <p:spPr>
          <a:xfrm>
            <a:off x="957894" y="441681"/>
            <a:ext cx="447280" cy="3851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</a:t>
            </a:r>
            <a:endParaRPr sz="4400" dirty="0"/>
          </a:p>
        </p:txBody>
      </p:sp>
      <p:sp>
        <p:nvSpPr>
          <p:cNvPr id="30" name="Google Shape;1828;p47">
            <a:extLst>
              <a:ext uri="{FF2B5EF4-FFF2-40B4-BE49-F238E27FC236}">
                <a16:creationId xmlns:a16="http://schemas.microsoft.com/office/drawing/2014/main" id="{9747E1CB-89A3-87CC-9019-FA74FFA704CB}"/>
              </a:ext>
            </a:extLst>
          </p:cNvPr>
          <p:cNvSpPr txBox="1">
            <a:spLocks/>
          </p:cNvSpPr>
          <p:nvPr/>
        </p:nvSpPr>
        <p:spPr>
          <a:xfrm>
            <a:off x="1456710" y="1319393"/>
            <a:ext cx="55517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None/>
              <a:defRPr sz="1600" b="0" i="0" u="none" strike="noStrike" cap="none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pPr marL="0" indent="0"/>
            <a:r>
              <a:rPr lang="en-GB" sz="2400" dirty="0"/>
              <a:t>What activities do you enjoy doing in parks?</a:t>
            </a:r>
          </a:p>
        </p:txBody>
      </p:sp>
      <p:sp>
        <p:nvSpPr>
          <p:cNvPr id="32" name="Google Shape;1825;p47">
            <a:extLst>
              <a:ext uri="{FF2B5EF4-FFF2-40B4-BE49-F238E27FC236}">
                <a16:creationId xmlns:a16="http://schemas.microsoft.com/office/drawing/2014/main" id="{C4DAC217-2812-674C-8DCA-A875B0014962}"/>
              </a:ext>
            </a:extLst>
          </p:cNvPr>
          <p:cNvSpPr/>
          <p:nvPr/>
        </p:nvSpPr>
        <p:spPr>
          <a:xfrm>
            <a:off x="957894" y="920613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825;p47">
            <a:extLst>
              <a:ext uri="{FF2B5EF4-FFF2-40B4-BE49-F238E27FC236}">
                <a16:creationId xmlns:a16="http://schemas.microsoft.com/office/drawing/2014/main" id="{85F9A740-FCEC-8491-2DAF-337B087AD1CC}"/>
              </a:ext>
            </a:extLst>
          </p:cNvPr>
          <p:cNvSpPr/>
          <p:nvPr/>
        </p:nvSpPr>
        <p:spPr>
          <a:xfrm>
            <a:off x="957894" y="1399280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825;p47">
            <a:extLst>
              <a:ext uri="{FF2B5EF4-FFF2-40B4-BE49-F238E27FC236}">
                <a16:creationId xmlns:a16="http://schemas.microsoft.com/office/drawing/2014/main" id="{946310E5-B830-F6AF-5434-9ACEEF5E78D3}"/>
              </a:ext>
            </a:extLst>
          </p:cNvPr>
          <p:cNvSpPr/>
          <p:nvPr/>
        </p:nvSpPr>
        <p:spPr>
          <a:xfrm>
            <a:off x="957894" y="1875734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825;p47">
            <a:extLst>
              <a:ext uri="{FF2B5EF4-FFF2-40B4-BE49-F238E27FC236}">
                <a16:creationId xmlns:a16="http://schemas.microsoft.com/office/drawing/2014/main" id="{2809122C-14A5-1D15-5211-DB416FFB9CFB}"/>
              </a:ext>
            </a:extLst>
          </p:cNvPr>
          <p:cNvSpPr/>
          <p:nvPr/>
        </p:nvSpPr>
        <p:spPr>
          <a:xfrm>
            <a:off x="957894" y="2352188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825;p47">
            <a:extLst>
              <a:ext uri="{FF2B5EF4-FFF2-40B4-BE49-F238E27FC236}">
                <a16:creationId xmlns:a16="http://schemas.microsoft.com/office/drawing/2014/main" id="{E0953F7D-8F73-E4F4-C1AA-D19F2BD7A070}"/>
              </a:ext>
            </a:extLst>
          </p:cNvPr>
          <p:cNvSpPr/>
          <p:nvPr/>
        </p:nvSpPr>
        <p:spPr>
          <a:xfrm>
            <a:off x="957894" y="2828642"/>
            <a:ext cx="447280" cy="385166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827;p47">
            <a:extLst>
              <a:ext uri="{FF2B5EF4-FFF2-40B4-BE49-F238E27FC236}">
                <a16:creationId xmlns:a16="http://schemas.microsoft.com/office/drawing/2014/main" id="{9F41C9AA-00A3-52A0-168E-F7CF27DA3C46}"/>
              </a:ext>
            </a:extLst>
          </p:cNvPr>
          <p:cNvSpPr txBox="1">
            <a:spLocks/>
          </p:cNvSpPr>
          <p:nvPr/>
        </p:nvSpPr>
        <p:spPr>
          <a:xfrm>
            <a:off x="957894" y="932843"/>
            <a:ext cx="447280" cy="38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sz="2400" dirty="0"/>
              <a:t>2</a:t>
            </a:r>
            <a:endParaRPr lang="en" sz="4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4DCCD3-0CFE-2E91-325E-78D795D733E2}"/>
              </a:ext>
            </a:extLst>
          </p:cNvPr>
          <p:cNvSpPr txBox="1"/>
          <p:nvPr/>
        </p:nvSpPr>
        <p:spPr>
          <a:xfrm>
            <a:off x="1456710" y="387666"/>
            <a:ext cx="5593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Gamja Flower" panose="020B0604020202020204" charset="-127"/>
                <a:ea typeface="Gamja Flower" panose="020B0604020202020204" charset="-127"/>
              </a:rPr>
              <a:t>Is there a park near your house?</a:t>
            </a:r>
          </a:p>
        </p:txBody>
      </p:sp>
      <p:sp>
        <p:nvSpPr>
          <p:cNvPr id="42" name="Google Shape;1827;p47">
            <a:extLst>
              <a:ext uri="{FF2B5EF4-FFF2-40B4-BE49-F238E27FC236}">
                <a16:creationId xmlns:a16="http://schemas.microsoft.com/office/drawing/2014/main" id="{8CA165C4-E9B8-244C-957F-ADA6A2CE4401}"/>
              </a:ext>
            </a:extLst>
          </p:cNvPr>
          <p:cNvSpPr txBox="1">
            <a:spLocks/>
          </p:cNvSpPr>
          <p:nvPr/>
        </p:nvSpPr>
        <p:spPr>
          <a:xfrm>
            <a:off x="957894" y="1409296"/>
            <a:ext cx="447280" cy="38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sz="2400" dirty="0"/>
              <a:t>3</a:t>
            </a:r>
            <a:endParaRPr lang="e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2D4E-2571-99BD-3D83-980405B7173E}"/>
              </a:ext>
            </a:extLst>
          </p:cNvPr>
          <p:cNvSpPr txBox="1"/>
          <p:nvPr/>
        </p:nvSpPr>
        <p:spPr>
          <a:xfrm>
            <a:off x="1466449" y="1789575"/>
            <a:ext cx="5593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D5639"/>
                </a:solidFill>
                <a:latin typeface="Gamja Flower" panose="020B0604020202020204" charset="-127"/>
                <a:ea typeface="Gamja Flower" panose="020B0604020202020204" charset="-127"/>
              </a:rPr>
              <a:t>What’s your </a:t>
            </a:r>
            <a:r>
              <a:rPr lang="en-GB" sz="2400" dirty="0" err="1">
                <a:solidFill>
                  <a:srgbClr val="0D5639"/>
                </a:solidFill>
                <a:latin typeface="Gamja Flower" panose="020B0604020202020204" charset="-127"/>
                <a:ea typeface="Gamja Flower" panose="020B0604020202020204" charset="-127"/>
              </a:rPr>
              <a:t>favorite</a:t>
            </a:r>
            <a:r>
              <a:rPr lang="en-GB" sz="2400" dirty="0">
                <a:solidFill>
                  <a:srgbClr val="0D5639"/>
                </a:solidFill>
                <a:latin typeface="Gamja Flower" panose="020B0604020202020204" charset="-127"/>
                <a:ea typeface="Gamja Flower" panose="020B0604020202020204" charset="-127"/>
              </a:rPr>
              <a:t> season to visit the park?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B30FA-0AAA-42F5-5489-A103F6AC7D11}"/>
              </a:ext>
            </a:extLst>
          </p:cNvPr>
          <p:cNvSpPr txBox="1"/>
          <p:nvPr/>
        </p:nvSpPr>
        <p:spPr>
          <a:xfrm>
            <a:off x="1490239" y="2275689"/>
            <a:ext cx="679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0D5639"/>
                </a:solidFill>
                <a:effectLst/>
                <a:latin typeface="Gamja Flower" panose="020B0604020202020204" charset="-127"/>
                <a:ea typeface="Gamja Flower" panose="020B0604020202020204" charset="-127"/>
              </a:rPr>
              <a:t>Is there anywhere to buy something to eat in the park?</a:t>
            </a:r>
            <a:endParaRPr lang="en-GB" sz="2400" dirty="0">
              <a:solidFill>
                <a:srgbClr val="0D5639"/>
              </a:solidFill>
              <a:latin typeface="Gamja Flower" panose="020B0604020202020204" charset="-127"/>
              <a:ea typeface="Gamja Flower" panose="020B060402020202020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542FF-EAEB-01DB-662A-586639E38BD7}"/>
              </a:ext>
            </a:extLst>
          </p:cNvPr>
          <p:cNvSpPr txBox="1"/>
          <p:nvPr/>
        </p:nvSpPr>
        <p:spPr>
          <a:xfrm>
            <a:off x="1490240" y="2761803"/>
            <a:ext cx="6682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D5639"/>
                </a:solidFill>
                <a:effectLst/>
                <a:latin typeface="Gamja Flower" panose="020B0604020202020204" charset="-127"/>
                <a:ea typeface="Gamja Flower" panose="020B0604020202020204" charset="-127"/>
              </a:rPr>
              <a:t>Park rules - What </a:t>
            </a:r>
            <a:r>
              <a:rPr lang="en-GB" sz="2400" dirty="0">
                <a:solidFill>
                  <a:srgbClr val="0D5639"/>
                </a:solidFill>
                <a:latin typeface="Gamja Flower" panose="020B0604020202020204" charset="-127"/>
                <a:ea typeface="Gamja Flower" panose="020B0604020202020204" charset="-127"/>
              </a:rPr>
              <a:t>you must and mustn’t do in a park. </a:t>
            </a:r>
          </a:p>
        </p:txBody>
      </p:sp>
      <p:sp>
        <p:nvSpPr>
          <p:cNvPr id="10" name="Google Shape;1827;p47">
            <a:extLst>
              <a:ext uri="{FF2B5EF4-FFF2-40B4-BE49-F238E27FC236}">
                <a16:creationId xmlns:a16="http://schemas.microsoft.com/office/drawing/2014/main" id="{332DFB0F-726E-432A-06EB-592D758817C6}"/>
              </a:ext>
            </a:extLst>
          </p:cNvPr>
          <p:cNvSpPr txBox="1">
            <a:spLocks/>
          </p:cNvSpPr>
          <p:nvPr/>
        </p:nvSpPr>
        <p:spPr>
          <a:xfrm>
            <a:off x="953024" y="1883894"/>
            <a:ext cx="447280" cy="38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sz="2400" dirty="0"/>
              <a:t>4</a:t>
            </a:r>
            <a:endParaRPr lang="en" sz="4400" dirty="0"/>
          </a:p>
        </p:txBody>
      </p:sp>
      <p:sp>
        <p:nvSpPr>
          <p:cNvPr id="11" name="Google Shape;1827;p47">
            <a:extLst>
              <a:ext uri="{FF2B5EF4-FFF2-40B4-BE49-F238E27FC236}">
                <a16:creationId xmlns:a16="http://schemas.microsoft.com/office/drawing/2014/main" id="{63FBA8AC-8C7A-DC55-9E69-27DF44A1E819}"/>
              </a:ext>
            </a:extLst>
          </p:cNvPr>
          <p:cNvSpPr txBox="1">
            <a:spLocks/>
          </p:cNvSpPr>
          <p:nvPr/>
        </p:nvSpPr>
        <p:spPr>
          <a:xfrm>
            <a:off x="957995" y="2368508"/>
            <a:ext cx="447280" cy="38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sz="2400" dirty="0"/>
              <a:t>5</a:t>
            </a:r>
            <a:endParaRPr lang="en" sz="4400" dirty="0"/>
          </a:p>
        </p:txBody>
      </p:sp>
      <p:sp>
        <p:nvSpPr>
          <p:cNvPr id="12" name="Google Shape;1827;p47">
            <a:extLst>
              <a:ext uri="{FF2B5EF4-FFF2-40B4-BE49-F238E27FC236}">
                <a16:creationId xmlns:a16="http://schemas.microsoft.com/office/drawing/2014/main" id="{412823E1-9642-290C-BFB7-A007D14A7D63}"/>
              </a:ext>
            </a:extLst>
          </p:cNvPr>
          <p:cNvSpPr txBox="1">
            <a:spLocks/>
          </p:cNvSpPr>
          <p:nvPr/>
        </p:nvSpPr>
        <p:spPr>
          <a:xfrm>
            <a:off x="958205" y="2828643"/>
            <a:ext cx="447280" cy="38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sz="2400" dirty="0"/>
              <a:t>6</a:t>
            </a:r>
            <a:endParaRPr lang="en" sz="4400" dirty="0"/>
          </a:p>
        </p:txBody>
      </p:sp>
      <p:pic>
        <p:nvPicPr>
          <p:cNvPr id="16" name="Picture 15" descr="A no flowers sign&#10;&#10;Description automatically generated">
            <a:extLst>
              <a:ext uri="{FF2B5EF4-FFF2-40B4-BE49-F238E27FC236}">
                <a16:creationId xmlns:a16="http://schemas.microsoft.com/office/drawing/2014/main" id="{3ADBABBD-2FA7-A283-9983-B49E3EEA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00" y="3215418"/>
            <a:ext cx="701291" cy="701291"/>
          </a:xfrm>
          <a:prstGeom prst="rect">
            <a:avLst/>
          </a:prstGeom>
        </p:spPr>
      </p:pic>
      <p:pic>
        <p:nvPicPr>
          <p:cNvPr id="1026" name="Picture 2" descr="No Catch Butterflies Sign. The do not catch insects icon. Sticker with text  inscription on isolated background. Red forbidden sign 9763350 Vector Art  at Vecteezy">
            <a:extLst>
              <a:ext uri="{FF2B5EF4-FFF2-40B4-BE49-F238E27FC236}">
                <a16:creationId xmlns:a16="http://schemas.microsoft.com/office/drawing/2014/main" id="{4197BECB-0811-2A23-7B2A-4B16675A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885" y1="31563" x2="60885" y2="31563"/>
                        <a14:foregroundMark x1="61458" y1="25677" x2="61458" y2="25677"/>
                        <a14:foregroundMark x1="58333" y1="32396" x2="58333" y2="32396"/>
                        <a14:foregroundMark x1="57865" y1="32708" x2="57865" y2="32708"/>
                        <a14:foregroundMark x1="57865" y1="32708" x2="57865" y2="32708"/>
                        <a14:foregroundMark x1="65938" y1="45885" x2="65938" y2="45885"/>
                        <a14:foregroundMark x1="47552" y1="75417" x2="47552" y2="75417"/>
                        <a14:foregroundMark x1="31771" y1="39115" x2="31771" y2="39115"/>
                        <a14:foregroundMark x1="31771" y1="39115" x2="31771" y2="39115"/>
                        <a14:foregroundMark x1="41250" y1="49167" x2="41250" y2="49167"/>
                        <a14:foregroundMark x1="40417" y1="45313" x2="40417" y2="45313"/>
                        <a14:foregroundMark x1="45260" y1="48438" x2="45260" y2="48438"/>
                        <a14:foregroundMark x1="15573" y1="48906" x2="15573" y2="48906"/>
                        <a14:foregroundMark x1="25052" y1="39010" x2="25052" y2="39010"/>
                        <a14:foregroundMark x1="31667" y1="25677" x2="31667" y2="25677"/>
                        <a14:foregroundMark x1="63750" y1="25208" x2="63750" y2="25208"/>
                        <a14:foregroundMark x1="60625" y1="25208" x2="56615" y2="35104"/>
                        <a14:foregroundMark x1="56615" y1="35104" x2="56615" y2="35417"/>
                        <a14:foregroundMark x1="45104" y1="20365" x2="31146" y2="28594"/>
                        <a14:foregroundMark x1="31146" y1="28594" x2="22917" y2="46875"/>
                        <a14:foregroundMark x1="17448" y1="55781" x2="25104" y2="67188"/>
                        <a14:foregroundMark x1="25104" y1="67188" x2="37813" y2="58594"/>
                        <a14:foregroundMark x1="37813" y1="58594" x2="40677" y2="53333"/>
                        <a14:foregroundMark x1="45104" y1="78854" x2="58750" y2="64792"/>
                        <a14:foregroundMark x1="61302" y1="47604" x2="74375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77" y="3129657"/>
            <a:ext cx="872811" cy="8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sign with a symbol of a person throwing trash&#10;&#10;Description automatically generated">
            <a:extLst>
              <a:ext uri="{FF2B5EF4-FFF2-40B4-BE49-F238E27FC236}">
                <a16:creationId xmlns:a16="http://schemas.microsoft.com/office/drawing/2014/main" id="{46DA296D-54B8-DECC-E2C8-BD53C19B8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876" y="3209551"/>
            <a:ext cx="872810" cy="713026"/>
          </a:xfrm>
          <a:prstGeom prst="rect">
            <a:avLst/>
          </a:prstGeom>
        </p:spPr>
      </p:pic>
      <p:pic>
        <p:nvPicPr>
          <p:cNvPr id="20" name="Picture 19" descr="A no smoking sign with a red circle&#10;&#10;Description automatically generated">
            <a:extLst>
              <a:ext uri="{FF2B5EF4-FFF2-40B4-BE49-F238E27FC236}">
                <a16:creationId xmlns:a16="http://schemas.microsoft.com/office/drawing/2014/main" id="{688773F8-2D02-C693-6696-B2FA32F12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135" y="3216439"/>
            <a:ext cx="700270" cy="700270"/>
          </a:xfrm>
          <a:prstGeom prst="rect">
            <a:avLst/>
          </a:prstGeom>
        </p:spPr>
      </p:pic>
      <p:pic>
        <p:nvPicPr>
          <p:cNvPr id="1030" name="Picture 6" descr="Please stay off the lawn, Prohibited keep off the green grass or forbidden  stepping sign on white Stock Vector | Adobe Stock">
            <a:extLst>
              <a:ext uri="{FF2B5EF4-FFF2-40B4-BE49-F238E27FC236}">
                <a16:creationId xmlns:a16="http://schemas.microsoft.com/office/drawing/2014/main" id="{29A6EEA0-6E7B-BE76-286A-D50305F3B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389" y1="22222" x2="61667" y2="32222"/>
                        <a14:foregroundMark x1="21389" y1="43611" x2="28056" y2="61944"/>
                        <a14:foregroundMark x1="28056" y1="61944" x2="36111" y2="58333"/>
                        <a14:foregroundMark x1="47222" y1="64167" x2="67500" y2="55000"/>
                        <a14:foregroundMark x1="67500" y1="55000" x2="79444" y2="45000"/>
                        <a14:foregroundMark x1="71389" y1="33611" x2="76111" y2="37500"/>
                        <a14:foregroundMark x1="78333" y1="58889" x2="76389" y2="63056"/>
                        <a14:foregroundMark x1="59167" y1="67222" x2="67500" y2="64722"/>
                        <a14:foregroundMark x1="24722" y1="64444" x2="28056" y2="66389"/>
                        <a14:foregroundMark x1="36389" y1="58333" x2="42500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569" r="-21569"/>
          <a:stretch/>
        </p:blipFill>
        <p:spPr bwMode="auto">
          <a:xfrm>
            <a:off x="5670576" y="2886934"/>
            <a:ext cx="1220573" cy="12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2287151" y="118555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2708857" y="56598"/>
            <a:ext cx="3726285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Describe the pictures</a:t>
            </a:r>
            <a:endParaRPr dirty="0"/>
          </a:p>
        </p:txBody>
      </p:sp>
      <p:sp>
        <p:nvSpPr>
          <p:cNvPr id="2106" name="Google Shape;2106;p51"/>
          <p:cNvSpPr txBox="1">
            <a:spLocks noGrp="1"/>
          </p:cNvSpPr>
          <p:nvPr>
            <p:ph type="subTitle" idx="4294967295"/>
          </p:nvPr>
        </p:nvSpPr>
        <p:spPr>
          <a:xfrm>
            <a:off x="4763124" y="1306011"/>
            <a:ext cx="4728075" cy="220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How many children are playing in the sandbox?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are Harry and Mia doing?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is Ava holding?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sport are Jack and Mason playing?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is Lucy doing?</a:t>
            </a:r>
          </a:p>
        </p:txBody>
      </p:sp>
      <p:sp>
        <p:nvSpPr>
          <p:cNvPr id="2107" name="Google Shape;2107;p51"/>
          <p:cNvSpPr/>
          <p:nvPr/>
        </p:nvSpPr>
        <p:spPr>
          <a:xfrm>
            <a:off x="7987002" y="879445"/>
            <a:ext cx="1544124" cy="47068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7457349" y="3526788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4B572A-94F0-B0EB-8901-A7076A6B9A16}"/>
              </a:ext>
            </a:extLst>
          </p:cNvPr>
          <p:cNvGrpSpPr/>
          <p:nvPr/>
        </p:nvGrpSpPr>
        <p:grpSpPr>
          <a:xfrm>
            <a:off x="63394" y="678733"/>
            <a:ext cx="4739657" cy="3464642"/>
            <a:chOff x="115352" y="1069906"/>
            <a:chExt cx="5162862" cy="3661140"/>
          </a:xfrm>
        </p:grpSpPr>
        <p:pic>
          <p:nvPicPr>
            <p:cNvPr id="2" name="Picture 2" descr="Keeping Your Park Playground Beautiful and Safe - Grassmats USA">
              <a:extLst>
                <a:ext uri="{FF2B5EF4-FFF2-40B4-BE49-F238E27FC236}">
                  <a16:creationId xmlns:a16="http://schemas.microsoft.com/office/drawing/2014/main" id="{5A58D71A-F0F7-E5E7-24FC-84F321EBA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52" y="1069906"/>
              <a:ext cx="5139361" cy="3625537"/>
            </a:xfrm>
            <a:custGeom>
              <a:avLst/>
              <a:gdLst>
                <a:gd name="connsiteX0" fmla="*/ 0 w 5139361"/>
                <a:gd name="connsiteY0" fmla="*/ 0 h 3625537"/>
                <a:gd name="connsiteX1" fmla="*/ 591027 w 5139361"/>
                <a:gd name="connsiteY1" fmla="*/ 0 h 3625537"/>
                <a:gd name="connsiteX2" fmla="*/ 1233447 w 5139361"/>
                <a:gd name="connsiteY2" fmla="*/ 0 h 3625537"/>
                <a:gd name="connsiteX3" fmla="*/ 1927260 w 5139361"/>
                <a:gd name="connsiteY3" fmla="*/ 0 h 3625537"/>
                <a:gd name="connsiteX4" fmla="*/ 2466893 w 5139361"/>
                <a:gd name="connsiteY4" fmla="*/ 0 h 3625537"/>
                <a:gd name="connsiteX5" fmla="*/ 3057920 w 5139361"/>
                <a:gd name="connsiteY5" fmla="*/ 0 h 3625537"/>
                <a:gd name="connsiteX6" fmla="*/ 3546159 w 5139361"/>
                <a:gd name="connsiteY6" fmla="*/ 0 h 3625537"/>
                <a:gd name="connsiteX7" fmla="*/ 4137186 w 5139361"/>
                <a:gd name="connsiteY7" fmla="*/ 0 h 3625537"/>
                <a:gd name="connsiteX8" fmla="*/ 5139361 w 5139361"/>
                <a:gd name="connsiteY8" fmla="*/ 0 h 3625537"/>
                <a:gd name="connsiteX9" fmla="*/ 5139361 w 5139361"/>
                <a:gd name="connsiteY9" fmla="*/ 640512 h 3625537"/>
                <a:gd name="connsiteX10" fmla="*/ 5139361 w 5139361"/>
                <a:gd name="connsiteY10" fmla="*/ 1244768 h 3625537"/>
                <a:gd name="connsiteX11" fmla="*/ 5139361 w 5139361"/>
                <a:gd name="connsiteY11" fmla="*/ 1776513 h 3625537"/>
                <a:gd name="connsiteX12" fmla="*/ 5139361 w 5139361"/>
                <a:gd name="connsiteY12" fmla="*/ 2308259 h 3625537"/>
                <a:gd name="connsiteX13" fmla="*/ 5139361 w 5139361"/>
                <a:gd name="connsiteY13" fmla="*/ 2876259 h 3625537"/>
                <a:gd name="connsiteX14" fmla="*/ 5139361 w 5139361"/>
                <a:gd name="connsiteY14" fmla="*/ 3625537 h 3625537"/>
                <a:gd name="connsiteX15" fmla="*/ 4651122 w 5139361"/>
                <a:gd name="connsiteY15" fmla="*/ 3625537 h 3625537"/>
                <a:gd name="connsiteX16" fmla="*/ 4008702 w 5139361"/>
                <a:gd name="connsiteY16" fmla="*/ 3625537 h 3625537"/>
                <a:gd name="connsiteX17" fmla="*/ 3366281 w 5139361"/>
                <a:gd name="connsiteY17" fmla="*/ 3625537 h 3625537"/>
                <a:gd name="connsiteX18" fmla="*/ 2672468 w 5139361"/>
                <a:gd name="connsiteY18" fmla="*/ 3625537 h 3625537"/>
                <a:gd name="connsiteX19" fmla="*/ 2030048 w 5139361"/>
                <a:gd name="connsiteY19" fmla="*/ 3625537 h 3625537"/>
                <a:gd name="connsiteX20" fmla="*/ 1336234 w 5139361"/>
                <a:gd name="connsiteY20" fmla="*/ 3625537 h 3625537"/>
                <a:gd name="connsiteX21" fmla="*/ 642420 w 5139361"/>
                <a:gd name="connsiteY21" fmla="*/ 3625537 h 3625537"/>
                <a:gd name="connsiteX22" fmla="*/ 0 w 5139361"/>
                <a:gd name="connsiteY22" fmla="*/ 3625537 h 3625537"/>
                <a:gd name="connsiteX23" fmla="*/ 0 w 5139361"/>
                <a:gd name="connsiteY23" fmla="*/ 3130047 h 3625537"/>
                <a:gd name="connsiteX24" fmla="*/ 0 w 5139361"/>
                <a:gd name="connsiteY24" fmla="*/ 2525791 h 3625537"/>
                <a:gd name="connsiteX25" fmla="*/ 0 w 5139361"/>
                <a:gd name="connsiteY25" fmla="*/ 1921535 h 3625537"/>
                <a:gd name="connsiteX26" fmla="*/ 0 w 5139361"/>
                <a:gd name="connsiteY26" fmla="*/ 1244768 h 3625537"/>
                <a:gd name="connsiteX27" fmla="*/ 0 w 5139361"/>
                <a:gd name="connsiteY27" fmla="*/ 568001 h 3625537"/>
                <a:gd name="connsiteX28" fmla="*/ 0 w 5139361"/>
                <a:gd name="connsiteY28" fmla="*/ 0 h 36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39361" h="3625537" extrusionOk="0">
                  <a:moveTo>
                    <a:pt x="0" y="0"/>
                  </a:moveTo>
                  <a:cubicBezTo>
                    <a:pt x="182795" y="26979"/>
                    <a:pt x="343110" y="12398"/>
                    <a:pt x="591027" y="0"/>
                  </a:cubicBezTo>
                  <a:cubicBezTo>
                    <a:pt x="838944" y="-12398"/>
                    <a:pt x="943926" y="2696"/>
                    <a:pt x="1233447" y="0"/>
                  </a:cubicBezTo>
                  <a:cubicBezTo>
                    <a:pt x="1522968" y="-2696"/>
                    <a:pt x="1684160" y="-22285"/>
                    <a:pt x="1927260" y="0"/>
                  </a:cubicBezTo>
                  <a:cubicBezTo>
                    <a:pt x="2170360" y="22285"/>
                    <a:pt x="2322563" y="16944"/>
                    <a:pt x="2466893" y="0"/>
                  </a:cubicBezTo>
                  <a:cubicBezTo>
                    <a:pt x="2611223" y="-16944"/>
                    <a:pt x="2871990" y="4705"/>
                    <a:pt x="3057920" y="0"/>
                  </a:cubicBezTo>
                  <a:cubicBezTo>
                    <a:pt x="3243850" y="-4705"/>
                    <a:pt x="3441106" y="-20791"/>
                    <a:pt x="3546159" y="0"/>
                  </a:cubicBezTo>
                  <a:cubicBezTo>
                    <a:pt x="3651212" y="20791"/>
                    <a:pt x="3967554" y="-1737"/>
                    <a:pt x="4137186" y="0"/>
                  </a:cubicBezTo>
                  <a:cubicBezTo>
                    <a:pt x="4306818" y="1737"/>
                    <a:pt x="4657532" y="-25268"/>
                    <a:pt x="5139361" y="0"/>
                  </a:cubicBezTo>
                  <a:cubicBezTo>
                    <a:pt x="5140231" y="142992"/>
                    <a:pt x="5161810" y="487271"/>
                    <a:pt x="5139361" y="640512"/>
                  </a:cubicBezTo>
                  <a:cubicBezTo>
                    <a:pt x="5116912" y="793753"/>
                    <a:pt x="5145391" y="949593"/>
                    <a:pt x="5139361" y="1244768"/>
                  </a:cubicBezTo>
                  <a:cubicBezTo>
                    <a:pt x="5133331" y="1539943"/>
                    <a:pt x="5128998" y="1567981"/>
                    <a:pt x="5139361" y="1776513"/>
                  </a:cubicBezTo>
                  <a:cubicBezTo>
                    <a:pt x="5149724" y="1985046"/>
                    <a:pt x="5155805" y="2112660"/>
                    <a:pt x="5139361" y="2308259"/>
                  </a:cubicBezTo>
                  <a:cubicBezTo>
                    <a:pt x="5122917" y="2503858"/>
                    <a:pt x="5120232" y="2617663"/>
                    <a:pt x="5139361" y="2876259"/>
                  </a:cubicBezTo>
                  <a:cubicBezTo>
                    <a:pt x="5158490" y="3134855"/>
                    <a:pt x="5117130" y="3465454"/>
                    <a:pt x="5139361" y="3625537"/>
                  </a:cubicBezTo>
                  <a:cubicBezTo>
                    <a:pt x="4945109" y="3632241"/>
                    <a:pt x="4787801" y="3631309"/>
                    <a:pt x="4651122" y="3625537"/>
                  </a:cubicBezTo>
                  <a:cubicBezTo>
                    <a:pt x="4514443" y="3619765"/>
                    <a:pt x="4169787" y="3614878"/>
                    <a:pt x="4008702" y="3625537"/>
                  </a:cubicBezTo>
                  <a:cubicBezTo>
                    <a:pt x="3847617" y="3636196"/>
                    <a:pt x="3632651" y="3593568"/>
                    <a:pt x="3366281" y="3625537"/>
                  </a:cubicBezTo>
                  <a:cubicBezTo>
                    <a:pt x="3099911" y="3657506"/>
                    <a:pt x="2982644" y="3598480"/>
                    <a:pt x="2672468" y="3625537"/>
                  </a:cubicBezTo>
                  <a:cubicBezTo>
                    <a:pt x="2362292" y="3652594"/>
                    <a:pt x="2193507" y="3654638"/>
                    <a:pt x="2030048" y="3625537"/>
                  </a:cubicBezTo>
                  <a:cubicBezTo>
                    <a:pt x="1866589" y="3596436"/>
                    <a:pt x="1607311" y="3647542"/>
                    <a:pt x="1336234" y="3625537"/>
                  </a:cubicBezTo>
                  <a:cubicBezTo>
                    <a:pt x="1065157" y="3603532"/>
                    <a:pt x="873669" y="3620462"/>
                    <a:pt x="642420" y="3625537"/>
                  </a:cubicBezTo>
                  <a:cubicBezTo>
                    <a:pt x="411171" y="3630612"/>
                    <a:pt x="300694" y="3598930"/>
                    <a:pt x="0" y="3625537"/>
                  </a:cubicBezTo>
                  <a:cubicBezTo>
                    <a:pt x="-408" y="3434893"/>
                    <a:pt x="-13841" y="3370100"/>
                    <a:pt x="0" y="3130047"/>
                  </a:cubicBezTo>
                  <a:cubicBezTo>
                    <a:pt x="13841" y="2889994"/>
                    <a:pt x="-10876" y="2674253"/>
                    <a:pt x="0" y="2525791"/>
                  </a:cubicBezTo>
                  <a:cubicBezTo>
                    <a:pt x="10876" y="2377329"/>
                    <a:pt x="-13820" y="2095339"/>
                    <a:pt x="0" y="1921535"/>
                  </a:cubicBezTo>
                  <a:cubicBezTo>
                    <a:pt x="13820" y="1747731"/>
                    <a:pt x="-4190" y="1535016"/>
                    <a:pt x="0" y="1244768"/>
                  </a:cubicBezTo>
                  <a:cubicBezTo>
                    <a:pt x="4190" y="954520"/>
                    <a:pt x="6718" y="845369"/>
                    <a:pt x="0" y="568001"/>
                  </a:cubicBezTo>
                  <a:cubicBezTo>
                    <a:pt x="-6718" y="290633"/>
                    <a:pt x="20255" y="265564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4436556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yellow sun with black background&#10;&#10;Description automatically generated">
              <a:extLst>
                <a:ext uri="{FF2B5EF4-FFF2-40B4-BE49-F238E27FC236}">
                  <a16:creationId xmlns:a16="http://schemas.microsoft.com/office/drawing/2014/main" id="{16DDBC9C-6EA4-A5DA-5C3D-F9F9661D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7442" y="1128007"/>
              <a:ext cx="254595" cy="254595"/>
            </a:xfrm>
            <a:prstGeom prst="rect">
              <a:avLst/>
            </a:prstGeom>
          </p:spPr>
        </p:pic>
        <p:sp>
          <p:nvSpPr>
            <p:cNvPr id="7" name="Google Shape;2104;p51">
              <a:extLst>
                <a:ext uri="{FF2B5EF4-FFF2-40B4-BE49-F238E27FC236}">
                  <a16:creationId xmlns:a16="http://schemas.microsoft.com/office/drawing/2014/main" id="{F2B0C984-2F83-7E61-58EB-61D561D5E093}"/>
                </a:ext>
              </a:extLst>
            </p:cNvPr>
            <p:cNvSpPr txBox="1">
              <a:spLocks/>
            </p:cNvSpPr>
            <p:nvPr/>
          </p:nvSpPr>
          <p:spPr>
            <a:xfrm>
              <a:off x="1132846" y="1604918"/>
              <a:ext cx="573076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Amy</a:t>
              </a:r>
            </a:p>
          </p:txBody>
        </p:sp>
        <p:sp>
          <p:nvSpPr>
            <p:cNvPr id="8" name="Google Shape;2104;p51">
              <a:extLst>
                <a:ext uri="{FF2B5EF4-FFF2-40B4-BE49-F238E27FC236}">
                  <a16:creationId xmlns:a16="http://schemas.microsoft.com/office/drawing/2014/main" id="{C38404F3-509A-5A3F-F766-377E6D6F30AB}"/>
                </a:ext>
              </a:extLst>
            </p:cNvPr>
            <p:cNvSpPr txBox="1">
              <a:spLocks/>
            </p:cNvSpPr>
            <p:nvPr/>
          </p:nvSpPr>
          <p:spPr>
            <a:xfrm>
              <a:off x="1800338" y="2461231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Anna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Google Shape;2104;p51">
              <a:extLst>
                <a:ext uri="{FF2B5EF4-FFF2-40B4-BE49-F238E27FC236}">
                  <a16:creationId xmlns:a16="http://schemas.microsoft.com/office/drawing/2014/main" id="{4041BD86-CF71-CD59-ECA3-35E22E8F5D63}"/>
                </a:ext>
              </a:extLst>
            </p:cNvPr>
            <p:cNvSpPr txBox="1">
              <a:spLocks/>
            </p:cNvSpPr>
            <p:nvPr/>
          </p:nvSpPr>
          <p:spPr>
            <a:xfrm>
              <a:off x="163188" y="3958309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Holly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Google Shape;2104;p51">
              <a:extLst>
                <a:ext uri="{FF2B5EF4-FFF2-40B4-BE49-F238E27FC236}">
                  <a16:creationId xmlns:a16="http://schemas.microsoft.com/office/drawing/2014/main" id="{339A6A77-7360-267F-D1F2-0F54A97029FB}"/>
                </a:ext>
              </a:extLst>
            </p:cNvPr>
            <p:cNvSpPr txBox="1">
              <a:spLocks/>
            </p:cNvSpPr>
            <p:nvPr/>
          </p:nvSpPr>
          <p:spPr>
            <a:xfrm>
              <a:off x="1128267" y="3041036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Daisy</a:t>
              </a:r>
            </a:p>
          </p:txBody>
        </p:sp>
        <p:sp>
          <p:nvSpPr>
            <p:cNvPr id="11" name="Google Shape;2104;p51">
              <a:extLst>
                <a:ext uri="{FF2B5EF4-FFF2-40B4-BE49-F238E27FC236}">
                  <a16:creationId xmlns:a16="http://schemas.microsoft.com/office/drawing/2014/main" id="{DFEA2B46-DBE7-B7C9-22BB-F8E001DB42EE}"/>
                </a:ext>
              </a:extLst>
            </p:cNvPr>
            <p:cNvSpPr txBox="1">
              <a:spLocks/>
            </p:cNvSpPr>
            <p:nvPr/>
          </p:nvSpPr>
          <p:spPr>
            <a:xfrm>
              <a:off x="3213590" y="1358536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Lucy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2104;p51">
              <a:extLst>
                <a:ext uri="{FF2B5EF4-FFF2-40B4-BE49-F238E27FC236}">
                  <a16:creationId xmlns:a16="http://schemas.microsoft.com/office/drawing/2014/main" id="{6525A4CA-98CB-F373-F1FD-77215CB421B7}"/>
                </a:ext>
              </a:extLst>
            </p:cNvPr>
            <p:cNvSpPr txBox="1">
              <a:spLocks/>
            </p:cNvSpPr>
            <p:nvPr/>
          </p:nvSpPr>
          <p:spPr>
            <a:xfrm>
              <a:off x="3867327" y="2669183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Joe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Google Shape;2104;p51">
              <a:extLst>
                <a:ext uri="{FF2B5EF4-FFF2-40B4-BE49-F238E27FC236}">
                  <a16:creationId xmlns:a16="http://schemas.microsoft.com/office/drawing/2014/main" id="{D87F13E6-E881-F145-4389-89675BBC3C05}"/>
                </a:ext>
              </a:extLst>
            </p:cNvPr>
            <p:cNvSpPr txBox="1">
              <a:spLocks/>
            </p:cNvSpPr>
            <p:nvPr/>
          </p:nvSpPr>
          <p:spPr>
            <a:xfrm>
              <a:off x="2460111" y="3043456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Ava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2104;p51">
              <a:extLst>
                <a:ext uri="{FF2B5EF4-FFF2-40B4-BE49-F238E27FC236}">
                  <a16:creationId xmlns:a16="http://schemas.microsoft.com/office/drawing/2014/main" id="{81129F14-DF58-D783-927B-10992F38DB70}"/>
                </a:ext>
              </a:extLst>
            </p:cNvPr>
            <p:cNvSpPr txBox="1">
              <a:spLocks/>
            </p:cNvSpPr>
            <p:nvPr/>
          </p:nvSpPr>
          <p:spPr>
            <a:xfrm>
              <a:off x="4624477" y="4142967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Mia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2104;p51">
              <a:extLst>
                <a:ext uri="{FF2B5EF4-FFF2-40B4-BE49-F238E27FC236}">
                  <a16:creationId xmlns:a16="http://schemas.microsoft.com/office/drawing/2014/main" id="{CCD8530E-57C2-287E-4329-6511531EA92A}"/>
                </a:ext>
              </a:extLst>
            </p:cNvPr>
            <p:cNvSpPr txBox="1">
              <a:spLocks/>
            </p:cNvSpPr>
            <p:nvPr/>
          </p:nvSpPr>
          <p:spPr>
            <a:xfrm>
              <a:off x="3604740" y="3069820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Ella</a:t>
              </a:r>
            </a:p>
          </p:txBody>
        </p:sp>
        <p:sp>
          <p:nvSpPr>
            <p:cNvPr id="16" name="Google Shape;2104;p51">
              <a:extLst>
                <a:ext uri="{FF2B5EF4-FFF2-40B4-BE49-F238E27FC236}">
                  <a16:creationId xmlns:a16="http://schemas.microsoft.com/office/drawing/2014/main" id="{6DDBB702-B861-0CD0-007D-47AB85022F9A}"/>
                </a:ext>
              </a:extLst>
            </p:cNvPr>
            <p:cNvSpPr txBox="1">
              <a:spLocks/>
            </p:cNvSpPr>
            <p:nvPr/>
          </p:nvSpPr>
          <p:spPr>
            <a:xfrm>
              <a:off x="1748667" y="1382602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Jack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Google Shape;2104;p51">
              <a:extLst>
                <a:ext uri="{FF2B5EF4-FFF2-40B4-BE49-F238E27FC236}">
                  <a16:creationId xmlns:a16="http://schemas.microsoft.com/office/drawing/2014/main" id="{1D1544C2-1A90-6165-C82A-1CE08BA5378D}"/>
                </a:ext>
              </a:extLst>
            </p:cNvPr>
            <p:cNvSpPr txBox="1">
              <a:spLocks/>
            </p:cNvSpPr>
            <p:nvPr/>
          </p:nvSpPr>
          <p:spPr>
            <a:xfrm>
              <a:off x="2134158" y="4360524"/>
              <a:ext cx="65373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Harry</a:t>
              </a:r>
            </a:p>
          </p:txBody>
        </p:sp>
        <p:sp>
          <p:nvSpPr>
            <p:cNvPr id="18" name="Google Shape;2104;p51">
              <a:extLst>
                <a:ext uri="{FF2B5EF4-FFF2-40B4-BE49-F238E27FC236}">
                  <a16:creationId xmlns:a16="http://schemas.microsoft.com/office/drawing/2014/main" id="{A3C75F8C-FC1F-B84D-825B-463C811F6874}"/>
                </a:ext>
              </a:extLst>
            </p:cNvPr>
            <p:cNvSpPr txBox="1">
              <a:spLocks/>
            </p:cNvSpPr>
            <p:nvPr/>
          </p:nvSpPr>
          <p:spPr>
            <a:xfrm>
              <a:off x="4378953" y="2687203"/>
              <a:ext cx="755284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Oscar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Google Shape;2104;p51">
              <a:extLst>
                <a:ext uri="{FF2B5EF4-FFF2-40B4-BE49-F238E27FC236}">
                  <a16:creationId xmlns:a16="http://schemas.microsoft.com/office/drawing/2014/main" id="{00E40FC5-F69D-A3C3-65FA-B4BDAB150004}"/>
                </a:ext>
              </a:extLst>
            </p:cNvPr>
            <p:cNvSpPr txBox="1">
              <a:spLocks/>
            </p:cNvSpPr>
            <p:nvPr/>
          </p:nvSpPr>
          <p:spPr>
            <a:xfrm>
              <a:off x="2364257" y="1439460"/>
              <a:ext cx="809566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23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accent4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pPr algn="l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</a:rPr>
                <a:t>Mason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2287151" y="118555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2708857" y="56598"/>
            <a:ext cx="3726285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Describe the pictures</a:t>
            </a:r>
            <a:endParaRPr dirty="0"/>
          </a:p>
        </p:txBody>
      </p:sp>
      <p:sp>
        <p:nvSpPr>
          <p:cNvPr id="2106" name="Google Shape;2106;p51"/>
          <p:cNvSpPr txBox="1">
            <a:spLocks noGrp="1"/>
          </p:cNvSpPr>
          <p:nvPr>
            <p:ph type="subTitle" idx="4294967295"/>
          </p:nvPr>
        </p:nvSpPr>
        <p:spPr>
          <a:xfrm>
            <a:off x="4763124" y="1306011"/>
            <a:ext cx="4728075" cy="220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is Jack eating?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What are Luke and Will doing?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Are there rabbits in the park?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Is Rick throwing the litter on the ground?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/>
              <a:t>Is Sally walking?</a:t>
            </a:r>
          </a:p>
        </p:txBody>
      </p:sp>
      <p:sp>
        <p:nvSpPr>
          <p:cNvPr id="2107" name="Google Shape;2107;p51"/>
          <p:cNvSpPr/>
          <p:nvPr/>
        </p:nvSpPr>
        <p:spPr>
          <a:xfrm>
            <a:off x="7987002" y="879445"/>
            <a:ext cx="1544124" cy="47068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7457349" y="3526788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393B13-5FB5-0D6A-E1B5-795CE86E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" y="899877"/>
            <a:ext cx="4728075" cy="355940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27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1" name="Google Shape;2491;p61"/>
          <p:cNvGrpSpPr/>
          <p:nvPr/>
        </p:nvGrpSpPr>
        <p:grpSpPr>
          <a:xfrm>
            <a:off x="3941218" y="2388451"/>
            <a:ext cx="1261563" cy="2286701"/>
            <a:chOff x="4202050" y="1750475"/>
            <a:chExt cx="1006914" cy="1825127"/>
          </a:xfrm>
        </p:grpSpPr>
        <p:sp>
          <p:nvSpPr>
            <p:cNvPr id="2492" name="Google Shape;2492;p61"/>
            <p:cNvSpPr/>
            <p:nvPr/>
          </p:nvSpPr>
          <p:spPr>
            <a:xfrm>
              <a:off x="4306442" y="2455330"/>
              <a:ext cx="832217" cy="447767"/>
            </a:xfrm>
            <a:custGeom>
              <a:avLst/>
              <a:gdLst/>
              <a:ahLst/>
              <a:cxnLst/>
              <a:rect l="l" t="t" r="r" b="b"/>
              <a:pathLst>
                <a:path w="13919" h="7489" extrusionOk="0">
                  <a:moveTo>
                    <a:pt x="8553" y="0"/>
                  </a:moveTo>
                  <a:cubicBezTo>
                    <a:pt x="7933" y="0"/>
                    <a:pt x="7307" y="77"/>
                    <a:pt x="6696" y="224"/>
                  </a:cubicBezTo>
                  <a:lnTo>
                    <a:pt x="5026" y="620"/>
                  </a:lnTo>
                  <a:cubicBezTo>
                    <a:pt x="4120" y="835"/>
                    <a:pt x="3250" y="1191"/>
                    <a:pt x="2499" y="1740"/>
                  </a:cubicBezTo>
                  <a:cubicBezTo>
                    <a:pt x="1400" y="2547"/>
                    <a:pt x="42" y="3507"/>
                    <a:pt x="22" y="4384"/>
                  </a:cubicBezTo>
                  <a:cubicBezTo>
                    <a:pt x="1" y="5353"/>
                    <a:pt x="1352" y="6632"/>
                    <a:pt x="1352" y="6632"/>
                  </a:cubicBezTo>
                  <a:lnTo>
                    <a:pt x="2547" y="5164"/>
                  </a:lnTo>
                  <a:cubicBezTo>
                    <a:pt x="2547" y="5164"/>
                    <a:pt x="2270" y="4913"/>
                    <a:pt x="2339" y="4635"/>
                  </a:cubicBezTo>
                  <a:cubicBezTo>
                    <a:pt x="2409" y="4357"/>
                    <a:pt x="3953" y="3507"/>
                    <a:pt x="3982" y="3501"/>
                  </a:cubicBezTo>
                  <a:lnTo>
                    <a:pt x="4044" y="7489"/>
                  </a:lnTo>
                  <a:lnTo>
                    <a:pt x="10460" y="6667"/>
                  </a:lnTo>
                  <a:lnTo>
                    <a:pt x="9227" y="2450"/>
                  </a:lnTo>
                  <a:lnTo>
                    <a:pt x="9227" y="2450"/>
                  </a:lnTo>
                  <a:cubicBezTo>
                    <a:pt x="9276" y="2450"/>
                    <a:pt x="11378" y="2806"/>
                    <a:pt x="11517" y="3390"/>
                  </a:cubicBezTo>
                  <a:cubicBezTo>
                    <a:pt x="11559" y="3564"/>
                    <a:pt x="11211" y="4392"/>
                    <a:pt x="11211" y="4392"/>
                  </a:cubicBezTo>
                  <a:lnTo>
                    <a:pt x="12644" y="5386"/>
                  </a:lnTo>
                  <a:cubicBezTo>
                    <a:pt x="12644" y="5386"/>
                    <a:pt x="13918" y="3202"/>
                    <a:pt x="13341" y="2318"/>
                  </a:cubicBezTo>
                  <a:cubicBezTo>
                    <a:pt x="12255" y="668"/>
                    <a:pt x="9541" y="0"/>
                    <a:pt x="8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1"/>
            <p:cNvSpPr/>
            <p:nvPr/>
          </p:nvSpPr>
          <p:spPr>
            <a:xfrm>
              <a:off x="4811481" y="2474642"/>
              <a:ext cx="39043" cy="118683"/>
            </a:xfrm>
            <a:custGeom>
              <a:avLst/>
              <a:gdLst/>
              <a:ahLst/>
              <a:cxnLst/>
              <a:rect l="l" t="t" r="r" b="b"/>
              <a:pathLst>
                <a:path w="653" h="1985" extrusionOk="0">
                  <a:moveTo>
                    <a:pt x="37" y="1"/>
                  </a:moveTo>
                  <a:cubicBezTo>
                    <a:pt x="18" y="1"/>
                    <a:pt x="0" y="15"/>
                    <a:pt x="9" y="40"/>
                  </a:cubicBezTo>
                  <a:cubicBezTo>
                    <a:pt x="196" y="673"/>
                    <a:pt x="328" y="1382"/>
                    <a:pt x="607" y="1973"/>
                  </a:cubicBezTo>
                  <a:cubicBezTo>
                    <a:pt x="611" y="1981"/>
                    <a:pt x="618" y="1984"/>
                    <a:pt x="625" y="1984"/>
                  </a:cubicBezTo>
                  <a:cubicBezTo>
                    <a:pt x="639" y="1984"/>
                    <a:pt x="653" y="1972"/>
                    <a:pt x="648" y="1953"/>
                  </a:cubicBezTo>
                  <a:cubicBezTo>
                    <a:pt x="552" y="1305"/>
                    <a:pt x="266" y="646"/>
                    <a:pt x="71" y="26"/>
                  </a:cubicBezTo>
                  <a:cubicBezTo>
                    <a:pt x="65" y="9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1"/>
            <p:cNvSpPr/>
            <p:nvPr/>
          </p:nvSpPr>
          <p:spPr>
            <a:xfrm>
              <a:off x="4853513" y="2508961"/>
              <a:ext cx="31151" cy="85679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464" y="0"/>
                  </a:moveTo>
                  <a:cubicBezTo>
                    <a:pt x="451" y="0"/>
                    <a:pt x="439" y="7"/>
                    <a:pt x="433" y="22"/>
                  </a:cubicBezTo>
                  <a:cubicBezTo>
                    <a:pt x="231" y="468"/>
                    <a:pt x="77" y="927"/>
                    <a:pt x="0" y="1408"/>
                  </a:cubicBezTo>
                  <a:cubicBezTo>
                    <a:pt x="0" y="1424"/>
                    <a:pt x="13" y="1433"/>
                    <a:pt x="25" y="1433"/>
                  </a:cubicBezTo>
                  <a:cubicBezTo>
                    <a:pt x="33" y="1433"/>
                    <a:pt x="40" y="1429"/>
                    <a:pt x="42" y="1421"/>
                  </a:cubicBezTo>
                  <a:cubicBezTo>
                    <a:pt x="141" y="949"/>
                    <a:pt x="279" y="496"/>
                    <a:pt x="501" y="63"/>
                  </a:cubicBezTo>
                  <a:cubicBezTo>
                    <a:pt x="521" y="30"/>
                    <a:pt x="491" y="0"/>
                    <a:pt x="464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1"/>
            <p:cNvSpPr/>
            <p:nvPr/>
          </p:nvSpPr>
          <p:spPr>
            <a:xfrm>
              <a:off x="4493164" y="2531501"/>
              <a:ext cx="61345" cy="126396"/>
            </a:xfrm>
            <a:custGeom>
              <a:avLst/>
              <a:gdLst/>
              <a:ahLst/>
              <a:cxnLst/>
              <a:rect l="l" t="t" r="r" b="b"/>
              <a:pathLst>
                <a:path w="1026" h="2114" extrusionOk="0">
                  <a:moveTo>
                    <a:pt x="785" y="1"/>
                  </a:moveTo>
                  <a:cubicBezTo>
                    <a:pt x="759" y="1"/>
                    <a:pt x="731" y="22"/>
                    <a:pt x="740" y="56"/>
                  </a:cubicBezTo>
                  <a:cubicBezTo>
                    <a:pt x="879" y="675"/>
                    <a:pt x="927" y="1295"/>
                    <a:pt x="886" y="1921"/>
                  </a:cubicBezTo>
                  <a:cubicBezTo>
                    <a:pt x="692" y="1468"/>
                    <a:pt x="400" y="1058"/>
                    <a:pt x="57" y="704"/>
                  </a:cubicBezTo>
                  <a:cubicBezTo>
                    <a:pt x="51" y="697"/>
                    <a:pt x="44" y="694"/>
                    <a:pt x="38" y="694"/>
                  </a:cubicBezTo>
                  <a:cubicBezTo>
                    <a:pt x="17" y="694"/>
                    <a:pt x="0" y="724"/>
                    <a:pt x="15" y="745"/>
                  </a:cubicBezTo>
                  <a:cubicBezTo>
                    <a:pt x="371" y="1141"/>
                    <a:pt x="622" y="1580"/>
                    <a:pt x="837" y="2060"/>
                  </a:cubicBezTo>
                  <a:cubicBezTo>
                    <a:pt x="842" y="2076"/>
                    <a:pt x="852" y="2084"/>
                    <a:pt x="865" y="2084"/>
                  </a:cubicBezTo>
                  <a:cubicBezTo>
                    <a:pt x="869" y="2084"/>
                    <a:pt x="874" y="2083"/>
                    <a:pt x="879" y="2081"/>
                  </a:cubicBezTo>
                  <a:cubicBezTo>
                    <a:pt x="885" y="2103"/>
                    <a:pt x="902" y="2114"/>
                    <a:pt x="920" y="2114"/>
                  </a:cubicBezTo>
                  <a:cubicBezTo>
                    <a:pt x="942" y="2114"/>
                    <a:pt x="965" y="2098"/>
                    <a:pt x="969" y="2066"/>
                  </a:cubicBezTo>
                  <a:cubicBezTo>
                    <a:pt x="1026" y="1378"/>
                    <a:pt x="976" y="704"/>
                    <a:pt x="824" y="29"/>
                  </a:cubicBezTo>
                  <a:cubicBezTo>
                    <a:pt x="818" y="9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1"/>
            <p:cNvSpPr/>
            <p:nvPr/>
          </p:nvSpPr>
          <p:spPr>
            <a:xfrm>
              <a:off x="4362285" y="3442629"/>
              <a:ext cx="308277" cy="132973"/>
            </a:xfrm>
            <a:custGeom>
              <a:avLst/>
              <a:gdLst/>
              <a:ahLst/>
              <a:cxnLst/>
              <a:rect l="l" t="t" r="r" b="b"/>
              <a:pathLst>
                <a:path w="5156" h="2224" extrusionOk="0">
                  <a:moveTo>
                    <a:pt x="2560" y="0"/>
                  </a:moveTo>
                  <a:cubicBezTo>
                    <a:pt x="2560" y="0"/>
                    <a:pt x="1934" y="264"/>
                    <a:pt x="1301" y="605"/>
                  </a:cubicBezTo>
                  <a:cubicBezTo>
                    <a:pt x="675" y="954"/>
                    <a:pt x="33" y="1391"/>
                    <a:pt x="7" y="1732"/>
                  </a:cubicBezTo>
                  <a:cubicBezTo>
                    <a:pt x="0" y="1809"/>
                    <a:pt x="13" y="1879"/>
                    <a:pt x="62" y="1949"/>
                  </a:cubicBezTo>
                  <a:cubicBezTo>
                    <a:pt x="194" y="2147"/>
                    <a:pt x="605" y="2224"/>
                    <a:pt x="1137" y="2224"/>
                  </a:cubicBezTo>
                  <a:cubicBezTo>
                    <a:pt x="2453" y="2224"/>
                    <a:pt x="4512" y="1757"/>
                    <a:pt x="4953" y="1510"/>
                  </a:cubicBezTo>
                  <a:cubicBezTo>
                    <a:pt x="5107" y="1420"/>
                    <a:pt x="5155" y="1288"/>
                    <a:pt x="5135" y="1134"/>
                  </a:cubicBezTo>
                  <a:cubicBezTo>
                    <a:pt x="5072" y="675"/>
                    <a:pt x="4426" y="42"/>
                    <a:pt x="4426" y="4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1"/>
            <p:cNvSpPr/>
            <p:nvPr/>
          </p:nvSpPr>
          <p:spPr>
            <a:xfrm>
              <a:off x="4437679" y="3468757"/>
              <a:ext cx="84423" cy="25949"/>
            </a:xfrm>
            <a:custGeom>
              <a:avLst/>
              <a:gdLst/>
              <a:ahLst/>
              <a:cxnLst/>
              <a:rect l="l" t="t" r="r" b="b"/>
              <a:pathLst>
                <a:path w="1412" h="434" extrusionOk="0">
                  <a:moveTo>
                    <a:pt x="654" y="0"/>
                  </a:moveTo>
                  <a:cubicBezTo>
                    <a:pt x="480" y="0"/>
                    <a:pt x="305" y="25"/>
                    <a:pt x="150" y="51"/>
                  </a:cubicBezTo>
                  <a:cubicBezTo>
                    <a:pt x="0" y="76"/>
                    <a:pt x="53" y="295"/>
                    <a:pt x="195" y="295"/>
                  </a:cubicBezTo>
                  <a:cubicBezTo>
                    <a:pt x="203" y="295"/>
                    <a:pt x="212" y="295"/>
                    <a:pt x="220" y="293"/>
                  </a:cubicBezTo>
                  <a:cubicBezTo>
                    <a:pt x="344" y="274"/>
                    <a:pt x="500" y="251"/>
                    <a:pt x="654" y="251"/>
                  </a:cubicBezTo>
                  <a:cubicBezTo>
                    <a:pt x="840" y="251"/>
                    <a:pt x="1021" y="284"/>
                    <a:pt x="1139" y="398"/>
                  </a:cubicBezTo>
                  <a:cubicBezTo>
                    <a:pt x="1165" y="423"/>
                    <a:pt x="1194" y="433"/>
                    <a:pt x="1222" y="433"/>
                  </a:cubicBezTo>
                  <a:cubicBezTo>
                    <a:pt x="1322" y="433"/>
                    <a:pt x="1412" y="304"/>
                    <a:pt x="1319" y="218"/>
                  </a:cubicBezTo>
                  <a:cubicBezTo>
                    <a:pt x="1144" y="50"/>
                    <a:pt x="901" y="0"/>
                    <a:pt x="654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1"/>
            <p:cNvSpPr/>
            <p:nvPr/>
          </p:nvSpPr>
          <p:spPr>
            <a:xfrm>
              <a:off x="4403599" y="3491656"/>
              <a:ext cx="91419" cy="25052"/>
            </a:xfrm>
            <a:custGeom>
              <a:avLst/>
              <a:gdLst/>
              <a:ahLst/>
              <a:cxnLst/>
              <a:rect l="l" t="t" r="r" b="b"/>
              <a:pathLst>
                <a:path w="1529" h="419" extrusionOk="0">
                  <a:moveTo>
                    <a:pt x="580" y="1"/>
                  </a:moveTo>
                  <a:cubicBezTo>
                    <a:pt x="439" y="1"/>
                    <a:pt x="295" y="17"/>
                    <a:pt x="151" y="50"/>
                  </a:cubicBezTo>
                  <a:cubicBezTo>
                    <a:pt x="1" y="83"/>
                    <a:pt x="45" y="297"/>
                    <a:pt x="183" y="297"/>
                  </a:cubicBezTo>
                  <a:cubicBezTo>
                    <a:pt x="192" y="297"/>
                    <a:pt x="202" y="296"/>
                    <a:pt x="213" y="294"/>
                  </a:cubicBezTo>
                  <a:cubicBezTo>
                    <a:pt x="340" y="265"/>
                    <a:pt x="468" y="250"/>
                    <a:pt x="594" y="250"/>
                  </a:cubicBezTo>
                  <a:cubicBezTo>
                    <a:pt x="826" y="250"/>
                    <a:pt x="1055" y="301"/>
                    <a:pt x="1271" y="404"/>
                  </a:cubicBezTo>
                  <a:cubicBezTo>
                    <a:pt x="1291" y="414"/>
                    <a:pt x="1311" y="418"/>
                    <a:pt x="1330" y="418"/>
                  </a:cubicBezTo>
                  <a:cubicBezTo>
                    <a:pt x="1448" y="418"/>
                    <a:pt x="1529" y="250"/>
                    <a:pt x="1403" y="189"/>
                  </a:cubicBezTo>
                  <a:cubicBezTo>
                    <a:pt x="1135" y="65"/>
                    <a:pt x="861" y="1"/>
                    <a:pt x="58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1"/>
            <p:cNvSpPr/>
            <p:nvPr/>
          </p:nvSpPr>
          <p:spPr>
            <a:xfrm>
              <a:off x="4362285" y="3510430"/>
              <a:ext cx="308277" cy="65171"/>
            </a:xfrm>
            <a:custGeom>
              <a:avLst/>
              <a:gdLst/>
              <a:ahLst/>
              <a:cxnLst/>
              <a:rect l="l" t="t" r="r" b="b"/>
              <a:pathLst>
                <a:path w="5156" h="1090" extrusionOk="0">
                  <a:moveTo>
                    <a:pt x="5135" y="0"/>
                  </a:moveTo>
                  <a:lnTo>
                    <a:pt x="5135" y="0"/>
                  </a:lnTo>
                  <a:cubicBezTo>
                    <a:pt x="3628" y="553"/>
                    <a:pt x="2300" y="701"/>
                    <a:pt x="1329" y="701"/>
                  </a:cubicBezTo>
                  <a:cubicBezTo>
                    <a:pt x="748" y="701"/>
                    <a:pt x="295" y="648"/>
                    <a:pt x="7" y="598"/>
                  </a:cubicBezTo>
                  <a:lnTo>
                    <a:pt x="7" y="598"/>
                  </a:lnTo>
                  <a:cubicBezTo>
                    <a:pt x="0" y="675"/>
                    <a:pt x="13" y="745"/>
                    <a:pt x="62" y="815"/>
                  </a:cubicBezTo>
                  <a:cubicBezTo>
                    <a:pt x="194" y="1013"/>
                    <a:pt x="605" y="1090"/>
                    <a:pt x="1137" y="1090"/>
                  </a:cubicBezTo>
                  <a:cubicBezTo>
                    <a:pt x="2453" y="1090"/>
                    <a:pt x="4512" y="623"/>
                    <a:pt x="4953" y="376"/>
                  </a:cubicBezTo>
                  <a:cubicBezTo>
                    <a:pt x="5107" y="286"/>
                    <a:pt x="5155" y="154"/>
                    <a:pt x="5135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1"/>
            <p:cNvSpPr/>
            <p:nvPr/>
          </p:nvSpPr>
          <p:spPr>
            <a:xfrm>
              <a:off x="4900567" y="3429356"/>
              <a:ext cx="308397" cy="132734"/>
            </a:xfrm>
            <a:custGeom>
              <a:avLst/>
              <a:gdLst/>
              <a:ahLst/>
              <a:cxnLst/>
              <a:rect l="l" t="t" r="r" b="b"/>
              <a:pathLst>
                <a:path w="5158" h="2220" extrusionOk="0">
                  <a:moveTo>
                    <a:pt x="2595" y="0"/>
                  </a:moveTo>
                  <a:lnTo>
                    <a:pt x="732" y="42"/>
                  </a:lnTo>
                  <a:cubicBezTo>
                    <a:pt x="732" y="42"/>
                    <a:pt x="84" y="675"/>
                    <a:pt x="22" y="1134"/>
                  </a:cubicBezTo>
                  <a:cubicBezTo>
                    <a:pt x="0" y="1286"/>
                    <a:pt x="48" y="1420"/>
                    <a:pt x="202" y="1510"/>
                  </a:cubicBezTo>
                  <a:cubicBezTo>
                    <a:pt x="643" y="1752"/>
                    <a:pt x="2696" y="2220"/>
                    <a:pt x="4012" y="2220"/>
                  </a:cubicBezTo>
                  <a:cubicBezTo>
                    <a:pt x="4548" y="2220"/>
                    <a:pt x="4961" y="2142"/>
                    <a:pt x="5094" y="1941"/>
                  </a:cubicBezTo>
                  <a:cubicBezTo>
                    <a:pt x="5142" y="1879"/>
                    <a:pt x="5157" y="1809"/>
                    <a:pt x="5150" y="1732"/>
                  </a:cubicBezTo>
                  <a:cubicBezTo>
                    <a:pt x="5122" y="1391"/>
                    <a:pt x="4482" y="952"/>
                    <a:pt x="3856" y="605"/>
                  </a:cubicBezTo>
                  <a:cubicBezTo>
                    <a:pt x="3221" y="257"/>
                    <a:pt x="2595" y="0"/>
                    <a:pt x="25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>
              <a:off x="5057275" y="3460087"/>
              <a:ext cx="79282" cy="35635"/>
            </a:xfrm>
            <a:custGeom>
              <a:avLst/>
              <a:gdLst/>
              <a:ahLst/>
              <a:cxnLst/>
              <a:rect l="l" t="t" r="r" b="b"/>
              <a:pathLst>
                <a:path w="1326" h="596" extrusionOk="0">
                  <a:moveTo>
                    <a:pt x="1171" y="0"/>
                  </a:moveTo>
                  <a:cubicBezTo>
                    <a:pt x="1169" y="0"/>
                    <a:pt x="1167" y="0"/>
                    <a:pt x="1165" y="1"/>
                  </a:cubicBezTo>
                  <a:cubicBezTo>
                    <a:pt x="767" y="14"/>
                    <a:pt x="372" y="84"/>
                    <a:pt x="86" y="376"/>
                  </a:cubicBezTo>
                  <a:cubicBezTo>
                    <a:pt x="0" y="468"/>
                    <a:pt x="84" y="595"/>
                    <a:pt x="181" y="595"/>
                  </a:cubicBezTo>
                  <a:cubicBezTo>
                    <a:pt x="210" y="595"/>
                    <a:pt x="240" y="584"/>
                    <a:pt x="266" y="557"/>
                  </a:cubicBezTo>
                  <a:cubicBezTo>
                    <a:pt x="504" y="313"/>
                    <a:pt x="838" y="264"/>
                    <a:pt x="1165" y="251"/>
                  </a:cubicBezTo>
                  <a:cubicBezTo>
                    <a:pt x="1323" y="244"/>
                    <a:pt x="1325" y="0"/>
                    <a:pt x="11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>
              <a:off x="5023613" y="3442988"/>
              <a:ext cx="87054" cy="38565"/>
            </a:xfrm>
            <a:custGeom>
              <a:avLst/>
              <a:gdLst/>
              <a:ahLst/>
              <a:cxnLst/>
              <a:rect l="l" t="t" r="r" b="b"/>
              <a:pathLst>
                <a:path w="1456" h="645" extrusionOk="0">
                  <a:moveTo>
                    <a:pt x="1289" y="1"/>
                  </a:moveTo>
                  <a:cubicBezTo>
                    <a:pt x="851" y="1"/>
                    <a:pt x="440" y="148"/>
                    <a:pt x="100" y="432"/>
                  </a:cubicBezTo>
                  <a:cubicBezTo>
                    <a:pt x="1" y="515"/>
                    <a:pt x="92" y="645"/>
                    <a:pt x="197" y="645"/>
                  </a:cubicBezTo>
                  <a:cubicBezTo>
                    <a:pt x="225" y="645"/>
                    <a:pt x="254" y="636"/>
                    <a:pt x="280" y="614"/>
                  </a:cubicBezTo>
                  <a:cubicBezTo>
                    <a:pt x="558" y="377"/>
                    <a:pt x="902" y="258"/>
                    <a:pt x="1259" y="258"/>
                  </a:cubicBezTo>
                  <a:cubicBezTo>
                    <a:pt x="1269" y="258"/>
                    <a:pt x="1279" y="258"/>
                    <a:pt x="1289" y="258"/>
                  </a:cubicBezTo>
                  <a:cubicBezTo>
                    <a:pt x="1456" y="258"/>
                    <a:pt x="1456" y="1"/>
                    <a:pt x="1289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>
              <a:off x="4900567" y="3497157"/>
              <a:ext cx="308397" cy="64932"/>
            </a:xfrm>
            <a:custGeom>
              <a:avLst/>
              <a:gdLst/>
              <a:ahLst/>
              <a:cxnLst/>
              <a:rect l="l" t="t" r="r" b="b"/>
              <a:pathLst>
                <a:path w="5158" h="1086" extrusionOk="0">
                  <a:moveTo>
                    <a:pt x="22" y="0"/>
                  </a:moveTo>
                  <a:cubicBezTo>
                    <a:pt x="0" y="152"/>
                    <a:pt x="48" y="286"/>
                    <a:pt x="202" y="376"/>
                  </a:cubicBezTo>
                  <a:cubicBezTo>
                    <a:pt x="643" y="618"/>
                    <a:pt x="2696" y="1086"/>
                    <a:pt x="4012" y="1086"/>
                  </a:cubicBezTo>
                  <a:cubicBezTo>
                    <a:pt x="4548" y="1086"/>
                    <a:pt x="4961" y="1008"/>
                    <a:pt x="5094" y="807"/>
                  </a:cubicBezTo>
                  <a:cubicBezTo>
                    <a:pt x="5142" y="745"/>
                    <a:pt x="5157" y="675"/>
                    <a:pt x="5150" y="598"/>
                  </a:cubicBezTo>
                  <a:lnTo>
                    <a:pt x="5150" y="598"/>
                  </a:lnTo>
                  <a:cubicBezTo>
                    <a:pt x="4863" y="645"/>
                    <a:pt x="4413" y="695"/>
                    <a:pt x="3837" y="695"/>
                  </a:cubicBezTo>
                  <a:cubicBezTo>
                    <a:pt x="2865" y="695"/>
                    <a:pt x="1534" y="551"/>
                    <a:pt x="2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>
              <a:off x="4595224" y="2390399"/>
              <a:ext cx="141523" cy="143795"/>
            </a:xfrm>
            <a:custGeom>
              <a:avLst/>
              <a:gdLst/>
              <a:ahLst/>
              <a:cxnLst/>
              <a:rect l="l" t="t" r="r" b="b"/>
              <a:pathLst>
                <a:path w="2367" h="2405" extrusionOk="0">
                  <a:moveTo>
                    <a:pt x="1969" y="1"/>
                  </a:moveTo>
                  <a:lnTo>
                    <a:pt x="0" y="572"/>
                  </a:lnTo>
                  <a:cubicBezTo>
                    <a:pt x="55" y="697"/>
                    <a:pt x="222" y="1908"/>
                    <a:pt x="222" y="1908"/>
                  </a:cubicBezTo>
                  <a:lnTo>
                    <a:pt x="1016" y="2354"/>
                  </a:lnTo>
                  <a:cubicBezTo>
                    <a:pt x="1093" y="2388"/>
                    <a:pt x="1175" y="2404"/>
                    <a:pt x="1257" y="2404"/>
                  </a:cubicBezTo>
                  <a:cubicBezTo>
                    <a:pt x="1437" y="2404"/>
                    <a:pt x="1615" y="2324"/>
                    <a:pt x="1740" y="2180"/>
                  </a:cubicBezTo>
                  <a:lnTo>
                    <a:pt x="2367" y="1414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>
              <a:off x="4312720" y="2370011"/>
              <a:ext cx="126994" cy="110791"/>
            </a:xfrm>
            <a:custGeom>
              <a:avLst/>
              <a:gdLst/>
              <a:ahLst/>
              <a:cxnLst/>
              <a:rect l="l" t="t" r="r" b="b"/>
              <a:pathLst>
                <a:path w="2124" h="1853" extrusionOk="0">
                  <a:moveTo>
                    <a:pt x="1547" y="0"/>
                  </a:moveTo>
                  <a:cubicBezTo>
                    <a:pt x="1241" y="0"/>
                    <a:pt x="648" y="51"/>
                    <a:pt x="376" y="419"/>
                  </a:cubicBezTo>
                  <a:cubicBezTo>
                    <a:pt x="1" y="926"/>
                    <a:pt x="383" y="1845"/>
                    <a:pt x="383" y="1845"/>
                  </a:cubicBezTo>
                  <a:cubicBezTo>
                    <a:pt x="383" y="1845"/>
                    <a:pt x="461" y="1852"/>
                    <a:pt x="581" y="1852"/>
                  </a:cubicBezTo>
                  <a:cubicBezTo>
                    <a:pt x="891" y="1852"/>
                    <a:pt x="1484" y="1801"/>
                    <a:pt x="1754" y="1436"/>
                  </a:cubicBezTo>
                  <a:cubicBezTo>
                    <a:pt x="2123" y="926"/>
                    <a:pt x="1739" y="8"/>
                    <a:pt x="1739" y="8"/>
                  </a:cubicBezTo>
                  <a:cubicBezTo>
                    <a:pt x="1739" y="8"/>
                    <a:pt x="1664" y="0"/>
                    <a:pt x="154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4259926" y="2444927"/>
              <a:ext cx="126037" cy="119460"/>
            </a:xfrm>
            <a:custGeom>
              <a:avLst/>
              <a:gdLst/>
              <a:ahLst/>
              <a:cxnLst/>
              <a:rect l="l" t="t" r="r" b="b"/>
              <a:pathLst>
                <a:path w="2108" h="1998" extrusionOk="0">
                  <a:moveTo>
                    <a:pt x="1607" y="1"/>
                  </a:moveTo>
                  <a:cubicBezTo>
                    <a:pt x="1607" y="1"/>
                    <a:pt x="612" y="36"/>
                    <a:pt x="306" y="585"/>
                  </a:cubicBezTo>
                  <a:cubicBezTo>
                    <a:pt x="0" y="1134"/>
                    <a:pt x="501" y="1998"/>
                    <a:pt x="501" y="1998"/>
                  </a:cubicBezTo>
                  <a:cubicBezTo>
                    <a:pt x="501" y="1998"/>
                    <a:pt x="1495" y="1969"/>
                    <a:pt x="1802" y="1413"/>
                  </a:cubicBezTo>
                  <a:cubicBezTo>
                    <a:pt x="2108" y="864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4202050" y="2541905"/>
              <a:ext cx="119819" cy="131299"/>
            </a:xfrm>
            <a:custGeom>
              <a:avLst/>
              <a:gdLst/>
              <a:ahLst/>
              <a:cxnLst/>
              <a:rect l="l" t="t" r="r" b="b"/>
              <a:pathLst>
                <a:path w="2004" h="2196" extrusionOk="0">
                  <a:moveTo>
                    <a:pt x="1705" y="0"/>
                  </a:moveTo>
                  <a:cubicBezTo>
                    <a:pt x="1705" y="0"/>
                    <a:pt x="439" y="717"/>
                    <a:pt x="188" y="1294"/>
                  </a:cubicBezTo>
                  <a:cubicBezTo>
                    <a:pt x="0" y="1717"/>
                    <a:pt x="791" y="2195"/>
                    <a:pt x="1327" y="2195"/>
                  </a:cubicBezTo>
                  <a:cubicBezTo>
                    <a:pt x="1524" y="2195"/>
                    <a:pt x="1686" y="2131"/>
                    <a:pt x="1753" y="1976"/>
                  </a:cubicBezTo>
                  <a:cubicBezTo>
                    <a:pt x="2004" y="1400"/>
                    <a:pt x="1705" y="0"/>
                    <a:pt x="170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4261899" y="2540111"/>
              <a:ext cx="67981" cy="43706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281" y="0"/>
                  </a:moveTo>
                  <a:cubicBezTo>
                    <a:pt x="201" y="0"/>
                    <a:pt x="144" y="40"/>
                    <a:pt x="99" y="142"/>
                  </a:cubicBezTo>
                  <a:cubicBezTo>
                    <a:pt x="1" y="371"/>
                    <a:pt x="126" y="511"/>
                    <a:pt x="433" y="643"/>
                  </a:cubicBezTo>
                  <a:cubicBezTo>
                    <a:pt x="559" y="700"/>
                    <a:pt x="667" y="730"/>
                    <a:pt x="757" y="730"/>
                  </a:cubicBezTo>
                  <a:cubicBezTo>
                    <a:pt x="884" y="730"/>
                    <a:pt x="977" y="669"/>
                    <a:pt x="1038" y="538"/>
                  </a:cubicBezTo>
                  <a:cubicBezTo>
                    <a:pt x="1136" y="309"/>
                    <a:pt x="976" y="261"/>
                    <a:pt x="669" y="127"/>
                  </a:cubicBezTo>
                  <a:cubicBezTo>
                    <a:pt x="499" y="55"/>
                    <a:pt x="37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4840658" y="2264064"/>
              <a:ext cx="123227" cy="100268"/>
            </a:xfrm>
            <a:custGeom>
              <a:avLst/>
              <a:gdLst/>
              <a:ahLst/>
              <a:cxnLst/>
              <a:rect l="l" t="t" r="r" b="b"/>
              <a:pathLst>
                <a:path w="2061" h="1677" extrusionOk="0">
                  <a:moveTo>
                    <a:pt x="1013" y="1"/>
                  </a:moveTo>
                  <a:cubicBezTo>
                    <a:pt x="517" y="1"/>
                    <a:pt x="0" y="375"/>
                    <a:pt x="0" y="375"/>
                  </a:cubicBezTo>
                  <a:cubicBezTo>
                    <a:pt x="0" y="375"/>
                    <a:pt x="147" y="1356"/>
                    <a:pt x="716" y="1613"/>
                  </a:cubicBezTo>
                  <a:cubicBezTo>
                    <a:pt x="820" y="1658"/>
                    <a:pt x="931" y="1677"/>
                    <a:pt x="1043" y="1677"/>
                  </a:cubicBezTo>
                  <a:cubicBezTo>
                    <a:pt x="1544" y="1677"/>
                    <a:pt x="2061" y="1300"/>
                    <a:pt x="2061" y="1300"/>
                  </a:cubicBezTo>
                  <a:cubicBezTo>
                    <a:pt x="2061" y="1300"/>
                    <a:pt x="1914" y="318"/>
                    <a:pt x="1343" y="68"/>
                  </a:cubicBezTo>
                  <a:cubicBezTo>
                    <a:pt x="1238" y="20"/>
                    <a:pt x="1126" y="1"/>
                    <a:pt x="10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4928907" y="2306395"/>
              <a:ext cx="115694" cy="100328"/>
            </a:xfrm>
            <a:custGeom>
              <a:avLst/>
              <a:gdLst/>
              <a:ahLst/>
              <a:cxnLst/>
              <a:rect l="l" t="t" r="r" b="b"/>
              <a:pathLst>
                <a:path w="1935" h="1678" extrusionOk="0">
                  <a:moveTo>
                    <a:pt x="908" y="1"/>
                  </a:moveTo>
                  <a:cubicBezTo>
                    <a:pt x="454" y="1"/>
                    <a:pt x="0" y="245"/>
                    <a:pt x="0" y="245"/>
                  </a:cubicBezTo>
                  <a:cubicBezTo>
                    <a:pt x="0" y="245"/>
                    <a:pt x="27" y="1232"/>
                    <a:pt x="556" y="1559"/>
                  </a:cubicBezTo>
                  <a:cubicBezTo>
                    <a:pt x="697" y="1645"/>
                    <a:pt x="859" y="1677"/>
                    <a:pt x="1021" y="1677"/>
                  </a:cubicBezTo>
                  <a:cubicBezTo>
                    <a:pt x="1477" y="1677"/>
                    <a:pt x="1934" y="1427"/>
                    <a:pt x="1934" y="1427"/>
                  </a:cubicBezTo>
                  <a:cubicBezTo>
                    <a:pt x="1934" y="1427"/>
                    <a:pt x="1912" y="439"/>
                    <a:pt x="1378" y="120"/>
                  </a:cubicBezTo>
                  <a:cubicBezTo>
                    <a:pt x="1236" y="33"/>
                    <a:pt x="1072" y="1"/>
                    <a:pt x="9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5021282" y="2379218"/>
              <a:ext cx="140746" cy="107502"/>
            </a:xfrm>
            <a:custGeom>
              <a:avLst/>
              <a:gdLst/>
              <a:ahLst/>
              <a:cxnLst/>
              <a:rect l="l" t="t" r="r" b="b"/>
              <a:pathLst>
                <a:path w="2354" h="1798" extrusionOk="0">
                  <a:moveTo>
                    <a:pt x="0" y="1"/>
                  </a:moveTo>
                  <a:cubicBezTo>
                    <a:pt x="0" y="1"/>
                    <a:pt x="459" y="1357"/>
                    <a:pt x="960" y="1732"/>
                  </a:cubicBezTo>
                  <a:cubicBezTo>
                    <a:pt x="1020" y="1777"/>
                    <a:pt x="1087" y="1798"/>
                    <a:pt x="1156" y="1798"/>
                  </a:cubicBezTo>
                  <a:cubicBezTo>
                    <a:pt x="1668" y="1798"/>
                    <a:pt x="2353" y="707"/>
                    <a:pt x="1912" y="376"/>
                  </a:cubicBezTo>
                  <a:cubicBezTo>
                    <a:pt x="14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5008248" y="2363852"/>
              <a:ext cx="58415" cy="55605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636" y="1"/>
                  </a:moveTo>
                  <a:cubicBezTo>
                    <a:pt x="524" y="1"/>
                    <a:pt x="436" y="129"/>
                    <a:pt x="302" y="319"/>
                  </a:cubicBezTo>
                  <a:cubicBezTo>
                    <a:pt x="106" y="592"/>
                    <a:pt x="1" y="710"/>
                    <a:pt x="196" y="856"/>
                  </a:cubicBezTo>
                  <a:cubicBezTo>
                    <a:pt x="265" y="905"/>
                    <a:pt x="329" y="929"/>
                    <a:pt x="391" y="929"/>
                  </a:cubicBezTo>
                  <a:cubicBezTo>
                    <a:pt x="514" y="929"/>
                    <a:pt x="629" y="837"/>
                    <a:pt x="752" y="662"/>
                  </a:cubicBezTo>
                  <a:cubicBezTo>
                    <a:pt x="941" y="390"/>
                    <a:pt x="976" y="209"/>
                    <a:pt x="781" y="62"/>
                  </a:cubicBezTo>
                  <a:cubicBezTo>
                    <a:pt x="726" y="20"/>
                    <a:pt x="680" y="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4261122" y="2268190"/>
              <a:ext cx="136142" cy="123466"/>
            </a:xfrm>
            <a:custGeom>
              <a:avLst/>
              <a:gdLst/>
              <a:ahLst/>
              <a:cxnLst/>
              <a:rect l="l" t="t" r="r" b="b"/>
              <a:pathLst>
                <a:path w="2277" h="2065" extrusionOk="0">
                  <a:moveTo>
                    <a:pt x="988" y="0"/>
                  </a:moveTo>
                  <a:cubicBezTo>
                    <a:pt x="476" y="0"/>
                    <a:pt x="72" y="334"/>
                    <a:pt x="35" y="827"/>
                  </a:cubicBezTo>
                  <a:cubicBezTo>
                    <a:pt x="0" y="1385"/>
                    <a:pt x="460" y="1928"/>
                    <a:pt x="1066" y="2045"/>
                  </a:cubicBezTo>
                  <a:cubicBezTo>
                    <a:pt x="1141" y="2058"/>
                    <a:pt x="1214" y="2065"/>
                    <a:pt x="1286" y="2065"/>
                  </a:cubicBezTo>
                  <a:cubicBezTo>
                    <a:pt x="1798" y="2065"/>
                    <a:pt x="2205" y="1726"/>
                    <a:pt x="2241" y="1238"/>
                  </a:cubicBezTo>
                  <a:cubicBezTo>
                    <a:pt x="2277" y="675"/>
                    <a:pt x="1817" y="133"/>
                    <a:pt x="1211" y="21"/>
                  </a:cubicBezTo>
                  <a:cubicBezTo>
                    <a:pt x="1135" y="7"/>
                    <a:pt x="1061" y="0"/>
                    <a:pt x="988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4827744" y="2159373"/>
              <a:ext cx="141523" cy="126874"/>
            </a:xfrm>
            <a:custGeom>
              <a:avLst/>
              <a:gdLst/>
              <a:ahLst/>
              <a:cxnLst/>
              <a:rect l="l" t="t" r="r" b="b"/>
              <a:pathLst>
                <a:path w="2367" h="2122" extrusionOk="0">
                  <a:moveTo>
                    <a:pt x="1352" y="1"/>
                  </a:moveTo>
                  <a:cubicBezTo>
                    <a:pt x="1219" y="1"/>
                    <a:pt x="1080" y="26"/>
                    <a:pt x="941" y="80"/>
                  </a:cubicBezTo>
                  <a:cubicBezTo>
                    <a:pt x="356" y="296"/>
                    <a:pt x="1" y="909"/>
                    <a:pt x="133" y="1452"/>
                  </a:cubicBezTo>
                  <a:cubicBezTo>
                    <a:pt x="239" y="1869"/>
                    <a:pt x="597" y="2121"/>
                    <a:pt x="1016" y="2121"/>
                  </a:cubicBezTo>
                  <a:cubicBezTo>
                    <a:pt x="1149" y="2121"/>
                    <a:pt x="1288" y="2096"/>
                    <a:pt x="1427" y="2043"/>
                  </a:cubicBezTo>
                  <a:cubicBezTo>
                    <a:pt x="2005" y="1827"/>
                    <a:pt x="2367" y="1214"/>
                    <a:pt x="2235" y="665"/>
                  </a:cubicBezTo>
                  <a:cubicBezTo>
                    <a:pt x="2129" y="253"/>
                    <a:pt x="1770" y="1"/>
                    <a:pt x="13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4263992" y="1794181"/>
              <a:ext cx="633714" cy="654461"/>
            </a:xfrm>
            <a:custGeom>
              <a:avLst/>
              <a:gdLst/>
              <a:ahLst/>
              <a:cxnLst/>
              <a:rect l="l" t="t" r="r" b="b"/>
              <a:pathLst>
                <a:path w="10599" h="10946" extrusionOk="0">
                  <a:moveTo>
                    <a:pt x="5266" y="0"/>
                  </a:moveTo>
                  <a:cubicBezTo>
                    <a:pt x="4841" y="0"/>
                    <a:pt x="4407" y="55"/>
                    <a:pt x="3974" y="170"/>
                  </a:cubicBezTo>
                  <a:cubicBezTo>
                    <a:pt x="1581" y="803"/>
                    <a:pt x="1" y="3134"/>
                    <a:pt x="300" y="5589"/>
                  </a:cubicBezTo>
                  <a:cubicBezTo>
                    <a:pt x="392" y="6327"/>
                    <a:pt x="634" y="7002"/>
                    <a:pt x="989" y="7593"/>
                  </a:cubicBezTo>
                  <a:cubicBezTo>
                    <a:pt x="1260" y="8039"/>
                    <a:pt x="1420" y="8540"/>
                    <a:pt x="1504" y="9063"/>
                  </a:cubicBezTo>
                  <a:cubicBezTo>
                    <a:pt x="1624" y="9839"/>
                    <a:pt x="2257" y="10945"/>
                    <a:pt x="4532" y="10945"/>
                  </a:cubicBezTo>
                  <a:cubicBezTo>
                    <a:pt x="5047" y="10945"/>
                    <a:pt x="5645" y="10889"/>
                    <a:pt x="6340" y="10759"/>
                  </a:cubicBezTo>
                  <a:cubicBezTo>
                    <a:pt x="10377" y="10008"/>
                    <a:pt x="10599" y="8373"/>
                    <a:pt x="10306" y="7441"/>
                  </a:cubicBezTo>
                  <a:cubicBezTo>
                    <a:pt x="10139" y="6905"/>
                    <a:pt x="10111" y="6340"/>
                    <a:pt x="10194" y="5791"/>
                  </a:cubicBezTo>
                  <a:cubicBezTo>
                    <a:pt x="10286" y="5235"/>
                    <a:pt x="10286" y="4664"/>
                    <a:pt x="10174" y="4079"/>
                  </a:cubicBezTo>
                  <a:cubicBezTo>
                    <a:pt x="9726" y="1680"/>
                    <a:pt x="7624" y="0"/>
                    <a:pt x="526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4736685" y="2243198"/>
              <a:ext cx="129864" cy="106187"/>
            </a:xfrm>
            <a:custGeom>
              <a:avLst/>
              <a:gdLst/>
              <a:ahLst/>
              <a:cxnLst/>
              <a:rect l="l" t="t" r="r" b="b"/>
              <a:pathLst>
                <a:path w="2172" h="1776" extrusionOk="0">
                  <a:moveTo>
                    <a:pt x="1138" y="1"/>
                  </a:moveTo>
                  <a:cubicBezTo>
                    <a:pt x="1057" y="1"/>
                    <a:pt x="974" y="9"/>
                    <a:pt x="891" y="28"/>
                  </a:cubicBezTo>
                  <a:cubicBezTo>
                    <a:pt x="348" y="153"/>
                    <a:pt x="1" y="641"/>
                    <a:pt x="111" y="1113"/>
                  </a:cubicBezTo>
                  <a:cubicBezTo>
                    <a:pt x="205" y="1511"/>
                    <a:pt x="588" y="1776"/>
                    <a:pt x="1026" y="1776"/>
                  </a:cubicBezTo>
                  <a:cubicBezTo>
                    <a:pt x="1109" y="1776"/>
                    <a:pt x="1194" y="1766"/>
                    <a:pt x="1280" y="1746"/>
                  </a:cubicBezTo>
                  <a:cubicBezTo>
                    <a:pt x="1823" y="1621"/>
                    <a:pt x="2172" y="1135"/>
                    <a:pt x="2060" y="661"/>
                  </a:cubicBezTo>
                  <a:cubicBezTo>
                    <a:pt x="1965" y="262"/>
                    <a:pt x="1579" y="1"/>
                    <a:pt x="113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4392598" y="2313510"/>
              <a:ext cx="121075" cy="105350"/>
            </a:xfrm>
            <a:custGeom>
              <a:avLst/>
              <a:gdLst/>
              <a:ahLst/>
              <a:cxnLst/>
              <a:rect l="l" t="t" r="r" b="b"/>
              <a:pathLst>
                <a:path w="2025" h="1762" extrusionOk="0">
                  <a:moveTo>
                    <a:pt x="1020" y="0"/>
                  </a:moveTo>
                  <a:cubicBezTo>
                    <a:pt x="1009" y="0"/>
                    <a:pt x="998" y="1"/>
                    <a:pt x="988" y="1"/>
                  </a:cubicBezTo>
                  <a:cubicBezTo>
                    <a:pt x="438" y="21"/>
                    <a:pt x="1" y="425"/>
                    <a:pt x="14" y="911"/>
                  </a:cubicBezTo>
                  <a:cubicBezTo>
                    <a:pt x="27" y="1390"/>
                    <a:pt x="471" y="1761"/>
                    <a:pt x="1016" y="1761"/>
                  </a:cubicBezTo>
                  <a:cubicBezTo>
                    <a:pt x="1025" y="1761"/>
                    <a:pt x="1035" y="1761"/>
                    <a:pt x="1044" y="1761"/>
                  </a:cubicBezTo>
                  <a:cubicBezTo>
                    <a:pt x="1594" y="1746"/>
                    <a:pt x="2025" y="1337"/>
                    <a:pt x="2011" y="849"/>
                  </a:cubicBezTo>
                  <a:cubicBezTo>
                    <a:pt x="1998" y="371"/>
                    <a:pt x="1556" y="0"/>
                    <a:pt x="1020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4236130" y="1750475"/>
              <a:ext cx="659902" cy="556406"/>
            </a:xfrm>
            <a:custGeom>
              <a:avLst/>
              <a:gdLst/>
              <a:ahLst/>
              <a:cxnLst/>
              <a:rect l="l" t="t" r="r" b="b"/>
              <a:pathLst>
                <a:path w="11037" h="9306" extrusionOk="0">
                  <a:moveTo>
                    <a:pt x="5853" y="0"/>
                  </a:moveTo>
                  <a:cubicBezTo>
                    <a:pt x="5102" y="0"/>
                    <a:pt x="4820" y="429"/>
                    <a:pt x="4732" y="629"/>
                  </a:cubicBezTo>
                  <a:cubicBezTo>
                    <a:pt x="4617" y="528"/>
                    <a:pt x="4396" y="386"/>
                    <a:pt x="4066" y="386"/>
                  </a:cubicBezTo>
                  <a:cubicBezTo>
                    <a:pt x="3481" y="386"/>
                    <a:pt x="2552" y="829"/>
                    <a:pt x="1253" y="2723"/>
                  </a:cubicBezTo>
                  <a:cubicBezTo>
                    <a:pt x="746" y="3461"/>
                    <a:pt x="482" y="4184"/>
                    <a:pt x="377" y="4867"/>
                  </a:cubicBezTo>
                  <a:cubicBezTo>
                    <a:pt x="1" y="7392"/>
                    <a:pt x="1886" y="9306"/>
                    <a:pt x="1886" y="9306"/>
                  </a:cubicBezTo>
                  <a:cubicBezTo>
                    <a:pt x="1873" y="8645"/>
                    <a:pt x="1921" y="7858"/>
                    <a:pt x="2088" y="7315"/>
                  </a:cubicBezTo>
                  <a:cubicBezTo>
                    <a:pt x="3697" y="6432"/>
                    <a:pt x="5024" y="5353"/>
                    <a:pt x="5275" y="3773"/>
                  </a:cubicBezTo>
                  <a:cubicBezTo>
                    <a:pt x="5832" y="4845"/>
                    <a:pt x="8122" y="5298"/>
                    <a:pt x="9680" y="5478"/>
                  </a:cubicBezTo>
                  <a:cubicBezTo>
                    <a:pt x="10034" y="5917"/>
                    <a:pt x="10403" y="6919"/>
                    <a:pt x="10640" y="7546"/>
                  </a:cubicBezTo>
                  <a:cubicBezTo>
                    <a:pt x="10640" y="7546"/>
                    <a:pt x="11016" y="6634"/>
                    <a:pt x="11030" y="5430"/>
                  </a:cubicBezTo>
                  <a:cubicBezTo>
                    <a:pt x="11036" y="4107"/>
                    <a:pt x="10612" y="2430"/>
                    <a:pt x="8762" y="1200"/>
                  </a:cubicBezTo>
                  <a:cubicBezTo>
                    <a:pt x="7383" y="283"/>
                    <a:pt x="6463" y="0"/>
                    <a:pt x="585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4258611" y="1750475"/>
              <a:ext cx="637421" cy="324660"/>
            </a:xfrm>
            <a:custGeom>
              <a:avLst/>
              <a:gdLst/>
              <a:ahLst/>
              <a:cxnLst/>
              <a:rect l="l" t="t" r="r" b="b"/>
              <a:pathLst>
                <a:path w="10661" h="5430" extrusionOk="0">
                  <a:moveTo>
                    <a:pt x="5477" y="0"/>
                  </a:moveTo>
                  <a:cubicBezTo>
                    <a:pt x="4726" y="0"/>
                    <a:pt x="4444" y="429"/>
                    <a:pt x="4356" y="629"/>
                  </a:cubicBezTo>
                  <a:cubicBezTo>
                    <a:pt x="4241" y="528"/>
                    <a:pt x="4020" y="386"/>
                    <a:pt x="3690" y="386"/>
                  </a:cubicBezTo>
                  <a:cubicBezTo>
                    <a:pt x="3105" y="386"/>
                    <a:pt x="2176" y="829"/>
                    <a:pt x="877" y="2723"/>
                  </a:cubicBezTo>
                  <a:cubicBezTo>
                    <a:pt x="370" y="3461"/>
                    <a:pt x="106" y="4184"/>
                    <a:pt x="1" y="4867"/>
                  </a:cubicBezTo>
                  <a:cubicBezTo>
                    <a:pt x="817" y="3491"/>
                    <a:pt x="2392" y="1201"/>
                    <a:pt x="3879" y="1201"/>
                  </a:cubicBezTo>
                  <a:cubicBezTo>
                    <a:pt x="4077" y="1201"/>
                    <a:pt x="4274" y="1242"/>
                    <a:pt x="4468" y="1332"/>
                  </a:cubicBezTo>
                  <a:cubicBezTo>
                    <a:pt x="4468" y="1332"/>
                    <a:pt x="4839" y="677"/>
                    <a:pt x="5616" y="677"/>
                  </a:cubicBezTo>
                  <a:cubicBezTo>
                    <a:pt x="5804" y="677"/>
                    <a:pt x="6015" y="715"/>
                    <a:pt x="6250" y="809"/>
                  </a:cubicBezTo>
                  <a:cubicBezTo>
                    <a:pt x="7397" y="1276"/>
                    <a:pt x="9840" y="2347"/>
                    <a:pt x="10654" y="5430"/>
                  </a:cubicBezTo>
                  <a:cubicBezTo>
                    <a:pt x="10660" y="4107"/>
                    <a:pt x="10236" y="2430"/>
                    <a:pt x="8386" y="1200"/>
                  </a:cubicBezTo>
                  <a:cubicBezTo>
                    <a:pt x="7007" y="283"/>
                    <a:pt x="6087" y="0"/>
                    <a:pt x="547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4465421" y="2628121"/>
              <a:ext cx="624507" cy="826657"/>
            </a:xfrm>
            <a:custGeom>
              <a:avLst/>
              <a:gdLst/>
              <a:ahLst/>
              <a:cxnLst/>
              <a:rect l="l" t="t" r="r" b="b"/>
              <a:pathLst>
                <a:path w="10445" h="13826" extrusionOk="0">
                  <a:moveTo>
                    <a:pt x="5761" y="0"/>
                  </a:moveTo>
                  <a:cubicBezTo>
                    <a:pt x="5720" y="0"/>
                    <a:pt x="5678" y="4"/>
                    <a:pt x="5636" y="13"/>
                  </a:cubicBezTo>
                  <a:lnTo>
                    <a:pt x="2457" y="639"/>
                  </a:lnTo>
                  <a:cubicBezTo>
                    <a:pt x="2158" y="701"/>
                    <a:pt x="1927" y="960"/>
                    <a:pt x="1879" y="1294"/>
                  </a:cubicBezTo>
                  <a:lnTo>
                    <a:pt x="1385" y="4599"/>
                  </a:lnTo>
                  <a:lnTo>
                    <a:pt x="0" y="13595"/>
                  </a:lnTo>
                  <a:lnTo>
                    <a:pt x="3354" y="13825"/>
                  </a:lnTo>
                  <a:lnTo>
                    <a:pt x="4913" y="7605"/>
                  </a:lnTo>
                  <a:lnTo>
                    <a:pt x="7195" y="13658"/>
                  </a:lnTo>
                  <a:cubicBezTo>
                    <a:pt x="7195" y="13658"/>
                    <a:pt x="10444" y="13338"/>
                    <a:pt x="10326" y="13052"/>
                  </a:cubicBezTo>
                  <a:cubicBezTo>
                    <a:pt x="10207" y="12775"/>
                    <a:pt x="7801" y="3777"/>
                    <a:pt x="7801" y="3777"/>
                  </a:cubicBezTo>
                  <a:lnTo>
                    <a:pt x="6401" y="450"/>
                  </a:lnTo>
                  <a:cubicBezTo>
                    <a:pt x="6281" y="174"/>
                    <a:pt x="6029" y="0"/>
                    <a:pt x="5761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4742066" y="2444927"/>
              <a:ext cx="82032" cy="219728"/>
            </a:xfrm>
            <a:custGeom>
              <a:avLst/>
              <a:gdLst/>
              <a:ahLst/>
              <a:cxnLst/>
              <a:rect l="l" t="t" r="r" b="b"/>
              <a:pathLst>
                <a:path w="1372" h="3675" extrusionOk="0">
                  <a:moveTo>
                    <a:pt x="517" y="1"/>
                  </a:moveTo>
                  <a:cubicBezTo>
                    <a:pt x="354" y="1"/>
                    <a:pt x="179" y="47"/>
                    <a:pt x="1" y="126"/>
                  </a:cubicBezTo>
                  <a:lnTo>
                    <a:pt x="752" y="3675"/>
                  </a:lnTo>
                  <a:lnTo>
                    <a:pt x="1372" y="3564"/>
                  </a:lnTo>
                  <a:lnTo>
                    <a:pt x="669" y="16"/>
                  </a:lnTo>
                  <a:cubicBezTo>
                    <a:pt x="620" y="5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4792827" y="2635534"/>
              <a:ext cx="22481" cy="22541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9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3"/>
                    <a:pt x="84" y="376"/>
                    <a:pt x="189" y="376"/>
                  </a:cubicBezTo>
                  <a:cubicBezTo>
                    <a:pt x="292" y="376"/>
                    <a:pt x="376" y="293"/>
                    <a:pt x="376" y="188"/>
                  </a:cubicBezTo>
                  <a:cubicBezTo>
                    <a:pt x="376" y="84"/>
                    <a:pt x="292" y="1"/>
                    <a:pt x="189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4563177" y="2486540"/>
              <a:ext cx="77010" cy="215184"/>
            </a:xfrm>
            <a:custGeom>
              <a:avLst/>
              <a:gdLst/>
              <a:ahLst/>
              <a:cxnLst/>
              <a:rect l="l" t="t" r="r" b="b"/>
              <a:pathLst>
                <a:path w="1288" h="3599" extrusionOk="0">
                  <a:moveTo>
                    <a:pt x="606" y="1"/>
                  </a:moveTo>
                  <a:cubicBezTo>
                    <a:pt x="362" y="14"/>
                    <a:pt x="160" y="98"/>
                    <a:pt x="0" y="223"/>
                  </a:cubicBezTo>
                  <a:lnTo>
                    <a:pt x="640" y="3598"/>
                  </a:lnTo>
                  <a:lnTo>
                    <a:pt x="1288" y="3453"/>
                  </a:lnTo>
                  <a:cubicBezTo>
                    <a:pt x="1288" y="3396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4607660" y="2673381"/>
              <a:ext cx="22959" cy="22900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196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9"/>
                    <a:pt x="84" y="383"/>
                    <a:pt x="196" y="383"/>
                  </a:cubicBezTo>
                  <a:cubicBezTo>
                    <a:pt x="300" y="383"/>
                    <a:pt x="383" y="299"/>
                    <a:pt x="383" y="188"/>
                  </a:cubicBezTo>
                  <a:cubicBezTo>
                    <a:pt x="383" y="84"/>
                    <a:pt x="300" y="1"/>
                    <a:pt x="196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4549844" y="2849640"/>
              <a:ext cx="379487" cy="57578"/>
            </a:xfrm>
            <a:custGeom>
              <a:avLst/>
              <a:gdLst/>
              <a:ahLst/>
              <a:cxnLst/>
              <a:rect l="l" t="t" r="r" b="b"/>
              <a:pathLst>
                <a:path w="6347" h="963" extrusionOk="0">
                  <a:moveTo>
                    <a:pt x="6242" y="1"/>
                  </a:moveTo>
                  <a:cubicBezTo>
                    <a:pt x="6238" y="1"/>
                    <a:pt x="6233" y="1"/>
                    <a:pt x="6228" y="2"/>
                  </a:cubicBezTo>
                  <a:cubicBezTo>
                    <a:pt x="4273" y="489"/>
                    <a:pt x="2214" y="753"/>
                    <a:pt x="91" y="788"/>
                  </a:cubicBezTo>
                  <a:cubicBezTo>
                    <a:pt x="43" y="788"/>
                    <a:pt x="1" y="830"/>
                    <a:pt x="1" y="879"/>
                  </a:cubicBezTo>
                  <a:cubicBezTo>
                    <a:pt x="8" y="929"/>
                    <a:pt x="43" y="962"/>
                    <a:pt x="91" y="962"/>
                  </a:cubicBezTo>
                  <a:cubicBezTo>
                    <a:pt x="2227" y="929"/>
                    <a:pt x="4308" y="663"/>
                    <a:pt x="6270" y="177"/>
                  </a:cubicBezTo>
                  <a:cubicBezTo>
                    <a:pt x="6319" y="162"/>
                    <a:pt x="6347" y="114"/>
                    <a:pt x="6332" y="72"/>
                  </a:cubicBezTo>
                  <a:cubicBezTo>
                    <a:pt x="6320" y="28"/>
                    <a:pt x="6285" y="1"/>
                    <a:pt x="6242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4545300" y="2873256"/>
              <a:ext cx="391923" cy="58475"/>
            </a:xfrm>
            <a:custGeom>
              <a:avLst/>
              <a:gdLst/>
              <a:ahLst/>
              <a:cxnLst/>
              <a:rect l="l" t="t" r="r" b="b"/>
              <a:pathLst>
                <a:path w="6555" h="978" extrusionOk="0">
                  <a:moveTo>
                    <a:pt x="6461" y="1"/>
                  </a:moveTo>
                  <a:cubicBezTo>
                    <a:pt x="6453" y="1"/>
                    <a:pt x="6445" y="2"/>
                    <a:pt x="6436" y="4"/>
                  </a:cubicBezTo>
                  <a:cubicBezTo>
                    <a:pt x="4527" y="534"/>
                    <a:pt x="2612" y="801"/>
                    <a:pt x="736" y="801"/>
                  </a:cubicBezTo>
                  <a:cubicBezTo>
                    <a:pt x="520" y="801"/>
                    <a:pt x="305" y="798"/>
                    <a:pt x="90" y="791"/>
                  </a:cubicBezTo>
                  <a:cubicBezTo>
                    <a:pt x="42" y="791"/>
                    <a:pt x="7" y="826"/>
                    <a:pt x="0" y="874"/>
                  </a:cubicBezTo>
                  <a:cubicBezTo>
                    <a:pt x="0" y="923"/>
                    <a:pt x="35" y="964"/>
                    <a:pt x="84" y="964"/>
                  </a:cubicBezTo>
                  <a:cubicBezTo>
                    <a:pt x="299" y="971"/>
                    <a:pt x="515" y="978"/>
                    <a:pt x="730" y="978"/>
                  </a:cubicBezTo>
                  <a:cubicBezTo>
                    <a:pt x="2624" y="978"/>
                    <a:pt x="4558" y="707"/>
                    <a:pt x="6485" y="171"/>
                  </a:cubicBezTo>
                  <a:cubicBezTo>
                    <a:pt x="6527" y="158"/>
                    <a:pt x="6555" y="116"/>
                    <a:pt x="6548" y="66"/>
                  </a:cubicBezTo>
                  <a:cubicBezTo>
                    <a:pt x="6536" y="26"/>
                    <a:pt x="6501" y="1"/>
                    <a:pt x="6461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4625178" y="2696161"/>
              <a:ext cx="204721" cy="156112"/>
            </a:xfrm>
            <a:custGeom>
              <a:avLst/>
              <a:gdLst/>
              <a:ahLst/>
              <a:cxnLst/>
              <a:rect l="l" t="t" r="r" b="b"/>
              <a:pathLst>
                <a:path w="3424" h="2611" extrusionOk="0">
                  <a:moveTo>
                    <a:pt x="3006" y="189"/>
                  </a:moveTo>
                  <a:cubicBezTo>
                    <a:pt x="3145" y="879"/>
                    <a:pt x="3228" y="1483"/>
                    <a:pt x="2958" y="1887"/>
                  </a:cubicBezTo>
                  <a:cubicBezTo>
                    <a:pt x="2784" y="2138"/>
                    <a:pt x="2477" y="2305"/>
                    <a:pt x="2011" y="2388"/>
                  </a:cubicBezTo>
                  <a:cubicBezTo>
                    <a:pt x="1841" y="2422"/>
                    <a:pt x="1685" y="2438"/>
                    <a:pt x="1542" y="2438"/>
                  </a:cubicBezTo>
                  <a:cubicBezTo>
                    <a:pt x="1234" y="2438"/>
                    <a:pt x="986" y="2362"/>
                    <a:pt x="787" y="2215"/>
                  </a:cubicBezTo>
                  <a:cubicBezTo>
                    <a:pt x="376" y="1909"/>
                    <a:pt x="251" y="1316"/>
                    <a:pt x="187" y="712"/>
                  </a:cubicBezTo>
                  <a:lnTo>
                    <a:pt x="3006" y="189"/>
                  </a:lnTo>
                  <a:close/>
                  <a:moveTo>
                    <a:pt x="3076" y="1"/>
                  </a:moveTo>
                  <a:cubicBezTo>
                    <a:pt x="3071" y="1"/>
                    <a:pt x="3066" y="1"/>
                    <a:pt x="3061" y="2"/>
                  </a:cubicBezTo>
                  <a:lnTo>
                    <a:pt x="77" y="558"/>
                  </a:lnTo>
                  <a:cubicBezTo>
                    <a:pt x="35" y="565"/>
                    <a:pt x="0" y="607"/>
                    <a:pt x="7" y="648"/>
                  </a:cubicBezTo>
                  <a:cubicBezTo>
                    <a:pt x="77" y="1325"/>
                    <a:pt x="202" y="1993"/>
                    <a:pt x="682" y="2353"/>
                  </a:cubicBezTo>
                  <a:cubicBezTo>
                    <a:pt x="912" y="2527"/>
                    <a:pt x="1198" y="2611"/>
                    <a:pt x="1545" y="2611"/>
                  </a:cubicBezTo>
                  <a:cubicBezTo>
                    <a:pt x="1699" y="2611"/>
                    <a:pt x="1866" y="2597"/>
                    <a:pt x="2046" y="2562"/>
                  </a:cubicBezTo>
                  <a:cubicBezTo>
                    <a:pt x="2554" y="2472"/>
                    <a:pt x="2901" y="2277"/>
                    <a:pt x="3103" y="1984"/>
                  </a:cubicBezTo>
                  <a:cubicBezTo>
                    <a:pt x="3424" y="1512"/>
                    <a:pt x="3318" y="837"/>
                    <a:pt x="3167" y="72"/>
                  </a:cubicBezTo>
                  <a:cubicBezTo>
                    <a:pt x="3153" y="27"/>
                    <a:pt x="3118" y="1"/>
                    <a:pt x="307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4876472" y="3358147"/>
              <a:ext cx="225109" cy="114498"/>
            </a:xfrm>
            <a:custGeom>
              <a:avLst/>
              <a:gdLst/>
              <a:ahLst/>
              <a:cxnLst/>
              <a:rect l="l" t="t" r="r" b="b"/>
              <a:pathLst>
                <a:path w="3765" h="1915" extrusionOk="0">
                  <a:moveTo>
                    <a:pt x="3306" y="0"/>
                  </a:moveTo>
                  <a:cubicBezTo>
                    <a:pt x="2101" y="446"/>
                    <a:pt x="974" y="774"/>
                    <a:pt x="1" y="842"/>
                  </a:cubicBezTo>
                  <a:lnTo>
                    <a:pt x="348" y="1914"/>
                  </a:lnTo>
                  <a:cubicBezTo>
                    <a:pt x="1260" y="1908"/>
                    <a:pt x="2449" y="1692"/>
                    <a:pt x="3765" y="1385"/>
                  </a:cubicBezTo>
                  <a:lnTo>
                    <a:pt x="3306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4445452" y="3374828"/>
              <a:ext cx="239280" cy="106366"/>
            </a:xfrm>
            <a:custGeom>
              <a:avLst/>
              <a:gdLst/>
              <a:ahLst/>
              <a:cxnLst/>
              <a:rect l="l" t="t" r="r" b="b"/>
              <a:pathLst>
                <a:path w="4002" h="1779" extrusionOk="0">
                  <a:moveTo>
                    <a:pt x="369" y="0"/>
                  </a:moveTo>
                  <a:lnTo>
                    <a:pt x="0" y="1440"/>
                  </a:lnTo>
                  <a:cubicBezTo>
                    <a:pt x="1342" y="1624"/>
                    <a:pt x="2621" y="1779"/>
                    <a:pt x="3480" y="1779"/>
                  </a:cubicBezTo>
                  <a:cubicBezTo>
                    <a:pt x="3565" y="1779"/>
                    <a:pt x="3646" y="1777"/>
                    <a:pt x="3723" y="1774"/>
                  </a:cubicBezTo>
                  <a:lnTo>
                    <a:pt x="4001" y="495"/>
                  </a:lnTo>
                  <a:cubicBezTo>
                    <a:pt x="2958" y="473"/>
                    <a:pt x="1705" y="278"/>
                    <a:pt x="369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4883527" y="2732513"/>
              <a:ext cx="161852" cy="158802"/>
            </a:xfrm>
            <a:custGeom>
              <a:avLst/>
              <a:gdLst/>
              <a:ahLst/>
              <a:cxnLst/>
              <a:rect l="l" t="t" r="r" b="b"/>
              <a:pathLst>
                <a:path w="2707" h="2656" extrusionOk="0">
                  <a:moveTo>
                    <a:pt x="1078" y="1"/>
                  </a:moveTo>
                  <a:cubicBezTo>
                    <a:pt x="882" y="1"/>
                    <a:pt x="679" y="58"/>
                    <a:pt x="487" y="207"/>
                  </a:cubicBezTo>
                  <a:cubicBezTo>
                    <a:pt x="202" y="424"/>
                    <a:pt x="195" y="633"/>
                    <a:pt x="355" y="792"/>
                  </a:cubicBezTo>
                  <a:cubicBezTo>
                    <a:pt x="208" y="939"/>
                    <a:pt x="83" y="1106"/>
                    <a:pt x="41" y="1301"/>
                  </a:cubicBezTo>
                  <a:cubicBezTo>
                    <a:pt x="1" y="1488"/>
                    <a:pt x="92" y="1761"/>
                    <a:pt x="292" y="1761"/>
                  </a:cubicBezTo>
                  <a:cubicBezTo>
                    <a:pt x="299" y="1761"/>
                    <a:pt x="306" y="1761"/>
                    <a:pt x="313" y="1760"/>
                  </a:cubicBezTo>
                  <a:lnTo>
                    <a:pt x="313" y="1760"/>
                  </a:lnTo>
                  <a:cubicBezTo>
                    <a:pt x="292" y="1836"/>
                    <a:pt x="292" y="1912"/>
                    <a:pt x="327" y="1996"/>
                  </a:cubicBezTo>
                  <a:cubicBezTo>
                    <a:pt x="382" y="2122"/>
                    <a:pt x="531" y="2230"/>
                    <a:pt x="677" y="2230"/>
                  </a:cubicBezTo>
                  <a:cubicBezTo>
                    <a:pt x="716" y="2230"/>
                    <a:pt x="756" y="2222"/>
                    <a:pt x="793" y="2205"/>
                  </a:cubicBezTo>
                  <a:lnTo>
                    <a:pt x="801" y="2205"/>
                  </a:lnTo>
                  <a:cubicBezTo>
                    <a:pt x="793" y="2330"/>
                    <a:pt x="876" y="2448"/>
                    <a:pt x="995" y="2490"/>
                  </a:cubicBezTo>
                  <a:cubicBezTo>
                    <a:pt x="1050" y="2511"/>
                    <a:pt x="1119" y="2531"/>
                    <a:pt x="1192" y="2531"/>
                  </a:cubicBezTo>
                  <a:cubicBezTo>
                    <a:pt x="1267" y="2531"/>
                    <a:pt x="1345" y="2509"/>
                    <a:pt x="1412" y="2442"/>
                  </a:cubicBezTo>
                  <a:cubicBezTo>
                    <a:pt x="1427" y="2545"/>
                    <a:pt x="1461" y="2595"/>
                    <a:pt x="1573" y="2637"/>
                  </a:cubicBezTo>
                  <a:cubicBezTo>
                    <a:pt x="1606" y="2650"/>
                    <a:pt x="1641" y="2655"/>
                    <a:pt x="1677" y="2655"/>
                  </a:cubicBezTo>
                  <a:cubicBezTo>
                    <a:pt x="2001" y="2655"/>
                    <a:pt x="2384" y="2181"/>
                    <a:pt x="2484" y="1969"/>
                  </a:cubicBezTo>
                  <a:cubicBezTo>
                    <a:pt x="2707" y="1488"/>
                    <a:pt x="2436" y="994"/>
                    <a:pt x="2179" y="583"/>
                  </a:cubicBezTo>
                  <a:cubicBezTo>
                    <a:pt x="2052" y="388"/>
                    <a:pt x="1587" y="1"/>
                    <a:pt x="107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4979250" y="2725398"/>
              <a:ext cx="72406" cy="91120"/>
            </a:xfrm>
            <a:custGeom>
              <a:avLst/>
              <a:gdLst/>
              <a:ahLst/>
              <a:cxnLst/>
              <a:rect l="l" t="t" r="r" b="b"/>
              <a:pathLst>
                <a:path w="1211" h="1524" extrusionOk="0">
                  <a:moveTo>
                    <a:pt x="139" y="1"/>
                  </a:moveTo>
                  <a:lnTo>
                    <a:pt x="0" y="341"/>
                  </a:lnTo>
                  <a:lnTo>
                    <a:pt x="800" y="1524"/>
                  </a:lnTo>
                  <a:lnTo>
                    <a:pt x="1211" y="744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4423748" y="2764201"/>
              <a:ext cx="155215" cy="165798"/>
            </a:xfrm>
            <a:custGeom>
              <a:avLst/>
              <a:gdLst/>
              <a:ahLst/>
              <a:cxnLst/>
              <a:rect l="l" t="t" r="r" b="b"/>
              <a:pathLst>
                <a:path w="2596" h="2773" extrusionOk="0">
                  <a:moveTo>
                    <a:pt x="1410" y="1"/>
                  </a:moveTo>
                  <a:cubicBezTo>
                    <a:pt x="786" y="1"/>
                    <a:pt x="335" y="645"/>
                    <a:pt x="258" y="910"/>
                  </a:cubicBezTo>
                  <a:cubicBezTo>
                    <a:pt x="119" y="1376"/>
                    <a:pt x="1" y="1925"/>
                    <a:pt x="350" y="2323"/>
                  </a:cubicBezTo>
                  <a:cubicBezTo>
                    <a:pt x="484" y="2478"/>
                    <a:pt x="899" y="2773"/>
                    <a:pt x="1208" y="2773"/>
                  </a:cubicBezTo>
                  <a:cubicBezTo>
                    <a:pt x="1285" y="2773"/>
                    <a:pt x="1356" y="2754"/>
                    <a:pt x="1414" y="2712"/>
                  </a:cubicBezTo>
                  <a:cubicBezTo>
                    <a:pt x="1510" y="2642"/>
                    <a:pt x="1525" y="2586"/>
                    <a:pt x="1504" y="2483"/>
                  </a:cubicBezTo>
                  <a:lnTo>
                    <a:pt x="1504" y="2483"/>
                  </a:lnTo>
                  <a:cubicBezTo>
                    <a:pt x="1554" y="2508"/>
                    <a:pt x="1602" y="2518"/>
                    <a:pt x="1648" y="2518"/>
                  </a:cubicBezTo>
                  <a:cubicBezTo>
                    <a:pt x="1757" y="2518"/>
                    <a:pt x="1853" y="2462"/>
                    <a:pt x="1921" y="2413"/>
                  </a:cubicBezTo>
                  <a:cubicBezTo>
                    <a:pt x="2026" y="2336"/>
                    <a:pt x="2068" y="2197"/>
                    <a:pt x="2033" y="2079"/>
                  </a:cubicBezTo>
                  <a:lnTo>
                    <a:pt x="2040" y="2079"/>
                  </a:lnTo>
                  <a:cubicBezTo>
                    <a:pt x="2055" y="2082"/>
                    <a:pt x="2071" y="2083"/>
                    <a:pt x="2086" y="2083"/>
                  </a:cubicBezTo>
                  <a:cubicBezTo>
                    <a:pt x="2257" y="2083"/>
                    <a:pt x="2411" y="1910"/>
                    <a:pt x="2429" y="1745"/>
                  </a:cubicBezTo>
                  <a:cubicBezTo>
                    <a:pt x="2437" y="1661"/>
                    <a:pt x="2416" y="1584"/>
                    <a:pt x="2381" y="1514"/>
                  </a:cubicBezTo>
                  <a:cubicBezTo>
                    <a:pt x="2589" y="1481"/>
                    <a:pt x="2596" y="1174"/>
                    <a:pt x="2512" y="1007"/>
                  </a:cubicBezTo>
                  <a:cubicBezTo>
                    <a:pt x="2416" y="826"/>
                    <a:pt x="2249" y="701"/>
                    <a:pt x="2068" y="604"/>
                  </a:cubicBezTo>
                  <a:cubicBezTo>
                    <a:pt x="2172" y="402"/>
                    <a:pt x="2110" y="207"/>
                    <a:pt x="1776" y="75"/>
                  </a:cubicBezTo>
                  <a:cubicBezTo>
                    <a:pt x="1649" y="23"/>
                    <a:pt x="1527" y="1"/>
                    <a:pt x="141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1"/>
            <p:cNvSpPr/>
            <p:nvPr/>
          </p:nvSpPr>
          <p:spPr>
            <a:xfrm>
              <a:off x="4403779" y="2771136"/>
              <a:ext cx="62481" cy="98235"/>
            </a:xfrm>
            <a:custGeom>
              <a:avLst/>
              <a:gdLst/>
              <a:ahLst/>
              <a:cxnLst/>
              <a:rect l="l" t="t" r="r" b="b"/>
              <a:pathLst>
                <a:path w="1045" h="1643" extrusionOk="0">
                  <a:moveTo>
                    <a:pt x="822" y="0"/>
                  </a:moveTo>
                  <a:lnTo>
                    <a:pt x="1" y="1009"/>
                  </a:lnTo>
                  <a:lnTo>
                    <a:pt x="607" y="1642"/>
                  </a:lnTo>
                  <a:lnTo>
                    <a:pt x="1045" y="28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1"/>
            <p:cNvSpPr/>
            <p:nvPr/>
          </p:nvSpPr>
          <p:spPr>
            <a:xfrm>
              <a:off x="4573999" y="2195845"/>
              <a:ext cx="104035" cy="87533"/>
            </a:xfrm>
            <a:custGeom>
              <a:avLst/>
              <a:gdLst/>
              <a:ahLst/>
              <a:cxnLst/>
              <a:rect l="l" t="t" r="r" b="b"/>
              <a:pathLst>
                <a:path w="1740" h="1464" extrusionOk="0">
                  <a:moveTo>
                    <a:pt x="504" y="0"/>
                  </a:moveTo>
                  <a:cubicBezTo>
                    <a:pt x="415" y="0"/>
                    <a:pt x="330" y="55"/>
                    <a:pt x="300" y="152"/>
                  </a:cubicBezTo>
                  <a:cubicBezTo>
                    <a:pt x="153" y="604"/>
                    <a:pt x="0" y="1464"/>
                    <a:pt x="541" y="1464"/>
                  </a:cubicBezTo>
                  <a:cubicBezTo>
                    <a:pt x="616" y="1464"/>
                    <a:pt x="704" y="1447"/>
                    <a:pt x="808" y="1411"/>
                  </a:cubicBezTo>
                  <a:cubicBezTo>
                    <a:pt x="1740" y="1077"/>
                    <a:pt x="1043" y="444"/>
                    <a:pt x="654" y="62"/>
                  </a:cubicBezTo>
                  <a:cubicBezTo>
                    <a:pt x="610" y="20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1"/>
            <p:cNvSpPr/>
            <p:nvPr/>
          </p:nvSpPr>
          <p:spPr>
            <a:xfrm>
              <a:off x="4695430" y="2149329"/>
              <a:ext cx="58774" cy="53811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0" y="0"/>
                  </a:moveTo>
                  <a:cubicBezTo>
                    <a:pt x="457" y="0"/>
                    <a:pt x="424" y="4"/>
                    <a:pt x="390" y="11"/>
                  </a:cubicBezTo>
                  <a:cubicBezTo>
                    <a:pt x="148" y="66"/>
                    <a:pt x="1" y="310"/>
                    <a:pt x="56" y="554"/>
                  </a:cubicBezTo>
                  <a:cubicBezTo>
                    <a:pt x="105" y="758"/>
                    <a:pt x="286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6" y="833"/>
                    <a:pt x="983" y="596"/>
                    <a:pt x="926" y="352"/>
                  </a:cubicBezTo>
                  <a:cubicBezTo>
                    <a:pt x="879" y="142"/>
                    <a:pt x="696" y="0"/>
                    <a:pt x="49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1"/>
            <p:cNvSpPr/>
            <p:nvPr/>
          </p:nvSpPr>
          <p:spPr>
            <a:xfrm>
              <a:off x="4456632" y="2202960"/>
              <a:ext cx="59132" cy="53871"/>
            </a:xfrm>
            <a:custGeom>
              <a:avLst/>
              <a:gdLst/>
              <a:ahLst/>
              <a:cxnLst/>
              <a:rect l="l" t="t" r="r" b="b"/>
              <a:pathLst>
                <a:path w="989" h="901" extrusionOk="0">
                  <a:moveTo>
                    <a:pt x="493" y="1"/>
                  </a:moveTo>
                  <a:cubicBezTo>
                    <a:pt x="460" y="1"/>
                    <a:pt x="425" y="5"/>
                    <a:pt x="391" y="13"/>
                  </a:cubicBezTo>
                  <a:cubicBezTo>
                    <a:pt x="154" y="68"/>
                    <a:pt x="0" y="312"/>
                    <a:pt x="57" y="556"/>
                  </a:cubicBezTo>
                  <a:cubicBezTo>
                    <a:pt x="105" y="759"/>
                    <a:pt x="292" y="901"/>
                    <a:pt x="495" y="901"/>
                  </a:cubicBezTo>
                  <a:cubicBezTo>
                    <a:pt x="528" y="901"/>
                    <a:pt x="560" y="897"/>
                    <a:pt x="593" y="890"/>
                  </a:cubicBezTo>
                  <a:cubicBezTo>
                    <a:pt x="835" y="833"/>
                    <a:pt x="989" y="589"/>
                    <a:pt x="934" y="353"/>
                  </a:cubicBezTo>
                  <a:cubicBezTo>
                    <a:pt x="885" y="144"/>
                    <a:pt x="699" y="1"/>
                    <a:pt x="49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1"/>
            <p:cNvSpPr/>
            <p:nvPr/>
          </p:nvSpPr>
          <p:spPr>
            <a:xfrm>
              <a:off x="4545360" y="2290132"/>
              <a:ext cx="178413" cy="93512"/>
            </a:xfrm>
            <a:custGeom>
              <a:avLst/>
              <a:gdLst/>
              <a:ahLst/>
              <a:cxnLst/>
              <a:rect l="l" t="t" r="r" b="b"/>
              <a:pathLst>
                <a:path w="2984" h="1564" extrusionOk="0">
                  <a:moveTo>
                    <a:pt x="2462" y="0"/>
                  </a:moveTo>
                  <a:cubicBezTo>
                    <a:pt x="2139" y="0"/>
                    <a:pt x="1871" y="278"/>
                    <a:pt x="1293" y="425"/>
                  </a:cubicBezTo>
                  <a:cubicBezTo>
                    <a:pt x="645" y="592"/>
                    <a:pt x="195" y="495"/>
                    <a:pt x="131" y="649"/>
                  </a:cubicBezTo>
                  <a:cubicBezTo>
                    <a:pt x="1" y="980"/>
                    <a:pt x="581" y="1563"/>
                    <a:pt x="1370" y="1563"/>
                  </a:cubicBezTo>
                  <a:cubicBezTo>
                    <a:pt x="1460" y="1563"/>
                    <a:pt x="1553" y="1556"/>
                    <a:pt x="1647" y="1539"/>
                  </a:cubicBezTo>
                  <a:cubicBezTo>
                    <a:pt x="2574" y="1385"/>
                    <a:pt x="2983" y="100"/>
                    <a:pt x="2594" y="16"/>
                  </a:cubicBezTo>
                  <a:cubicBezTo>
                    <a:pt x="2549" y="5"/>
                    <a:pt x="2505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1"/>
            <p:cNvSpPr/>
            <p:nvPr/>
          </p:nvSpPr>
          <p:spPr>
            <a:xfrm>
              <a:off x="4665476" y="2077881"/>
              <a:ext cx="110731" cy="36053"/>
            </a:xfrm>
            <a:custGeom>
              <a:avLst/>
              <a:gdLst/>
              <a:ahLst/>
              <a:cxnLst/>
              <a:rect l="l" t="t" r="r" b="b"/>
              <a:pathLst>
                <a:path w="1852" h="603" extrusionOk="0">
                  <a:moveTo>
                    <a:pt x="967" y="1"/>
                  </a:moveTo>
                  <a:cubicBezTo>
                    <a:pt x="940" y="1"/>
                    <a:pt x="912" y="1"/>
                    <a:pt x="884" y="2"/>
                  </a:cubicBezTo>
                  <a:cubicBezTo>
                    <a:pt x="717" y="17"/>
                    <a:pt x="557" y="51"/>
                    <a:pt x="418" y="114"/>
                  </a:cubicBezTo>
                  <a:cubicBezTo>
                    <a:pt x="357" y="134"/>
                    <a:pt x="280" y="169"/>
                    <a:pt x="203" y="218"/>
                  </a:cubicBezTo>
                  <a:lnTo>
                    <a:pt x="181" y="233"/>
                  </a:lnTo>
                  <a:cubicBezTo>
                    <a:pt x="119" y="274"/>
                    <a:pt x="36" y="323"/>
                    <a:pt x="14" y="420"/>
                  </a:cubicBezTo>
                  <a:cubicBezTo>
                    <a:pt x="1" y="461"/>
                    <a:pt x="8" y="503"/>
                    <a:pt x="36" y="538"/>
                  </a:cubicBezTo>
                  <a:cubicBezTo>
                    <a:pt x="56" y="573"/>
                    <a:pt x="98" y="602"/>
                    <a:pt x="148" y="602"/>
                  </a:cubicBezTo>
                  <a:cubicBezTo>
                    <a:pt x="154" y="602"/>
                    <a:pt x="159" y="603"/>
                    <a:pt x="165" y="603"/>
                  </a:cubicBezTo>
                  <a:cubicBezTo>
                    <a:pt x="227" y="603"/>
                    <a:pt x="284" y="571"/>
                    <a:pt x="328" y="545"/>
                  </a:cubicBezTo>
                  <a:cubicBezTo>
                    <a:pt x="342" y="538"/>
                    <a:pt x="357" y="532"/>
                    <a:pt x="370" y="525"/>
                  </a:cubicBezTo>
                  <a:cubicBezTo>
                    <a:pt x="432" y="497"/>
                    <a:pt x="489" y="477"/>
                    <a:pt x="544" y="455"/>
                  </a:cubicBezTo>
                  <a:cubicBezTo>
                    <a:pt x="669" y="413"/>
                    <a:pt x="787" y="393"/>
                    <a:pt x="913" y="385"/>
                  </a:cubicBezTo>
                  <a:cubicBezTo>
                    <a:pt x="932" y="384"/>
                    <a:pt x="952" y="383"/>
                    <a:pt x="972" y="383"/>
                  </a:cubicBezTo>
                  <a:cubicBezTo>
                    <a:pt x="1072" y="383"/>
                    <a:pt x="1176" y="396"/>
                    <a:pt x="1275" y="413"/>
                  </a:cubicBezTo>
                  <a:cubicBezTo>
                    <a:pt x="1308" y="420"/>
                    <a:pt x="1344" y="435"/>
                    <a:pt x="1372" y="441"/>
                  </a:cubicBezTo>
                  <a:cubicBezTo>
                    <a:pt x="1407" y="448"/>
                    <a:pt x="1434" y="455"/>
                    <a:pt x="1462" y="461"/>
                  </a:cubicBezTo>
                  <a:cubicBezTo>
                    <a:pt x="1484" y="468"/>
                    <a:pt x="1511" y="477"/>
                    <a:pt x="1532" y="490"/>
                  </a:cubicBezTo>
                  <a:cubicBezTo>
                    <a:pt x="1574" y="503"/>
                    <a:pt x="1622" y="525"/>
                    <a:pt x="1678" y="525"/>
                  </a:cubicBezTo>
                  <a:cubicBezTo>
                    <a:pt x="1706" y="525"/>
                    <a:pt x="1734" y="518"/>
                    <a:pt x="1761" y="503"/>
                  </a:cubicBezTo>
                  <a:cubicBezTo>
                    <a:pt x="1789" y="490"/>
                    <a:pt x="1803" y="468"/>
                    <a:pt x="1818" y="441"/>
                  </a:cubicBezTo>
                  <a:cubicBezTo>
                    <a:pt x="1851" y="385"/>
                    <a:pt x="1845" y="323"/>
                    <a:pt x="1809" y="281"/>
                  </a:cubicBezTo>
                  <a:cubicBezTo>
                    <a:pt x="1761" y="211"/>
                    <a:pt x="1699" y="176"/>
                    <a:pt x="1636" y="149"/>
                  </a:cubicBezTo>
                  <a:cubicBezTo>
                    <a:pt x="1629" y="143"/>
                    <a:pt x="1616" y="134"/>
                    <a:pt x="1609" y="127"/>
                  </a:cubicBezTo>
                  <a:cubicBezTo>
                    <a:pt x="1539" y="92"/>
                    <a:pt x="1462" y="66"/>
                    <a:pt x="1372" y="44"/>
                  </a:cubicBezTo>
                  <a:cubicBezTo>
                    <a:pt x="1244" y="15"/>
                    <a:pt x="1106" y="1"/>
                    <a:pt x="9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1"/>
            <p:cNvSpPr/>
            <p:nvPr/>
          </p:nvSpPr>
          <p:spPr>
            <a:xfrm>
              <a:off x="4393017" y="2126609"/>
              <a:ext cx="100686" cy="61404"/>
            </a:xfrm>
            <a:custGeom>
              <a:avLst/>
              <a:gdLst/>
              <a:ahLst/>
              <a:cxnLst/>
              <a:rect l="l" t="t" r="r" b="b"/>
              <a:pathLst>
                <a:path w="1684" h="1027" extrusionOk="0">
                  <a:moveTo>
                    <a:pt x="1327" y="0"/>
                  </a:moveTo>
                  <a:cubicBezTo>
                    <a:pt x="1255" y="0"/>
                    <a:pt x="1186" y="10"/>
                    <a:pt x="1134" y="16"/>
                  </a:cubicBezTo>
                  <a:cubicBezTo>
                    <a:pt x="981" y="37"/>
                    <a:pt x="829" y="86"/>
                    <a:pt x="675" y="163"/>
                  </a:cubicBezTo>
                  <a:cubicBezTo>
                    <a:pt x="530" y="231"/>
                    <a:pt x="390" y="321"/>
                    <a:pt x="271" y="440"/>
                  </a:cubicBezTo>
                  <a:cubicBezTo>
                    <a:pt x="202" y="503"/>
                    <a:pt x="154" y="558"/>
                    <a:pt x="112" y="628"/>
                  </a:cubicBezTo>
                  <a:cubicBezTo>
                    <a:pt x="104" y="635"/>
                    <a:pt x="97" y="648"/>
                    <a:pt x="97" y="655"/>
                  </a:cubicBezTo>
                  <a:cubicBezTo>
                    <a:pt x="56" y="712"/>
                    <a:pt x="20" y="774"/>
                    <a:pt x="7" y="857"/>
                  </a:cubicBezTo>
                  <a:cubicBezTo>
                    <a:pt x="0" y="914"/>
                    <a:pt x="29" y="969"/>
                    <a:pt x="84" y="1004"/>
                  </a:cubicBezTo>
                  <a:cubicBezTo>
                    <a:pt x="112" y="1018"/>
                    <a:pt x="139" y="1024"/>
                    <a:pt x="167" y="1024"/>
                  </a:cubicBezTo>
                  <a:cubicBezTo>
                    <a:pt x="173" y="1025"/>
                    <a:pt x="178" y="1026"/>
                    <a:pt x="183" y="1026"/>
                  </a:cubicBezTo>
                  <a:cubicBezTo>
                    <a:pt x="206" y="1026"/>
                    <a:pt x="228" y="1015"/>
                    <a:pt x="251" y="1004"/>
                  </a:cubicBezTo>
                  <a:cubicBezTo>
                    <a:pt x="299" y="976"/>
                    <a:pt x="328" y="934"/>
                    <a:pt x="354" y="899"/>
                  </a:cubicBezTo>
                  <a:cubicBezTo>
                    <a:pt x="369" y="879"/>
                    <a:pt x="390" y="857"/>
                    <a:pt x="405" y="844"/>
                  </a:cubicBezTo>
                  <a:lnTo>
                    <a:pt x="466" y="780"/>
                  </a:lnTo>
                  <a:cubicBezTo>
                    <a:pt x="495" y="754"/>
                    <a:pt x="521" y="732"/>
                    <a:pt x="543" y="705"/>
                  </a:cubicBezTo>
                  <a:cubicBezTo>
                    <a:pt x="633" y="628"/>
                    <a:pt x="739" y="558"/>
                    <a:pt x="842" y="503"/>
                  </a:cubicBezTo>
                  <a:cubicBezTo>
                    <a:pt x="954" y="446"/>
                    <a:pt x="1073" y="405"/>
                    <a:pt x="1198" y="378"/>
                  </a:cubicBezTo>
                  <a:cubicBezTo>
                    <a:pt x="1253" y="371"/>
                    <a:pt x="1308" y="356"/>
                    <a:pt x="1385" y="350"/>
                  </a:cubicBezTo>
                  <a:lnTo>
                    <a:pt x="1427" y="350"/>
                  </a:lnTo>
                  <a:cubicBezTo>
                    <a:pt x="1490" y="350"/>
                    <a:pt x="1559" y="350"/>
                    <a:pt x="1615" y="308"/>
                  </a:cubicBezTo>
                  <a:cubicBezTo>
                    <a:pt x="1649" y="279"/>
                    <a:pt x="1677" y="238"/>
                    <a:pt x="1677" y="196"/>
                  </a:cubicBezTo>
                  <a:cubicBezTo>
                    <a:pt x="1684" y="154"/>
                    <a:pt x="1670" y="121"/>
                    <a:pt x="1642" y="86"/>
                  </a:cubicBezTo>
                  <a:cubicBezTo>
                    <a:pt x="1574" y="9"/>
                    <a:pt x="1475" y="9"/>
                    <a:pt x="1398" y="2"/>
                  </a:cubicBezTo>
                  <a:lnTo>
                    <a:pt x="1378" y="2"/>
                  </a:lnTo>
                  <a:cubicBezTo>
                    <a:pt x="1361" y="1"/>
                    <a:pt x="1344" y="0"/>
                    <a:pt x="13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0" name="Google Shape;2540;p61"/>
          <p:cNvGrpSpPr/>
          <p:nvPr/>
        </p:nvGrpSpPr>
        <p:grpSpPr>
          <a:xfrm>
            <a:off x="1466220" y="3825466"/>
            <a:ext cx="661076" cy="661076"/>
            <a:chOff x="2333550" y="1208100"/>
            <a:chExt cx="260800" cy="260800"/>
          </a:xfrm>
        </p:grpSpPr>
        <p:sp>
          <p:nvSpPr>
            <p:cNvPr id="2541" name="Google Shape;2541;p61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1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1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1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1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1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1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1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1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1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1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1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1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028;p50">
            <a:extLst>
              <a:ext uri="{FF2B5EF4-FFF2-40B4-BE49-F238E27FC236}">
                <a16:creationId xmlns:a16="http://schemas.microsoft.com/office/drawing/2014/main" id="{A6FC6A62-65E9-39CE-3CB7-B7EF30E46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30" y="586182"/>
            <a:ext cx="7353563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bg1">
                    <a:lumMod val="50000"/>
                  </a:schemeClr>
                </a:solidFill>
              </a:rPr>
              <a:t>Good job!</a:t>
            </a:r>
            <a:endParaRPr sz="8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7"/>
          <p:cNvSpPr/>
          <p:nvPr/>
        </p:nvSpPr>
        <p:spPr>
          <a:xfrm flipH="1">
            <a:off x="200412" y="-163000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47"/>
          <p:cNvSpPr/>
          <p:nvPr/>
        </p:nvSpPr>
        <p:spPr>
          <a:xfrm>
            <a:off x="7972086" y="1729978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7"/>
          <p:cNvSpPr/>
          <p:nvPr/>
        </p:nvSpPr>
        <p:spPr>
          <a:xfrm>
            <a:off x="-648537" y="2147398"/>
            <a:ext cx="1697899" cy="517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341;p79">
            <a:extLst>
              <a:ext uri="{FF2B5EF4-FFF2-40B4-BE49-F238E27FC236}">
                <a16:creationId xmlns:a16="http://schemas.microsoft.com/office/drawing/2014/main" id="{34AB92FD-B347-9493-C96C-159CEEC3EE28}"/>
              </a:ext>
            </a:extLst>
          </p:cNvPr>
          <p:cNvGrpSpPr/>
          <p:nvPr/>
        </p:nvGrpSpPr>
        <p:grpSpPr>
          <a:xfrm>
            <a:off x="1364216" y="2406147"/>
            <a:ext cx="960106" cy="2043527"/>
            <a:chOff x="1315542" y="2101351"/>
            <a:chExt cx="960106" cy="2043527"/>
          </a:xfrm>
        </p:grpSpPr>
        <p:sp>
          <p:nvSpPr>
            <p:cNvPr id="13" name="Google Shape;3342;p79">
              <a:extLst>
                <a:ext uri="{FF2B5EF4-FFF2-40B4-BE49-F238E27FC236}">
                  <a16:creationId xmlns:a16="http://schemas.microsoft.com/office/drawing/2014/main" id="{977E8C36-90ED-E693-C89E-57DCFE822F54}"/>
                </a:ext>
              </a:extLst>
            </p:cNvPr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3;p79">
              <a:extLst>
                <a:ext uri="{FF2B5EF4-FFF2-40B4-BE49-F238E27FC236}">
                  <a16:creationId xmlns:a16="http://schemas.microsoft.com/office/drawing/2014/main" id="{FD6DF791-2646-B989-99C1-F3F9434BB0AE}"/>
                </a:ext>
              </a:extLst>
            </p:cNvPr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4;p79">
              <a:extLst>
                <a:ext uri="{FF2B5EF4-FFF2-40B4-BE49-F238E27FC236}">
                  <a16:creationId xmlns:a16="http://schemas.microsoft.com/office/drawing/2014/main" id="{56D86E9C-AB13-0109-1E0E-92C928663391}"/>
                </a:ext>
              </a:extLst>
            </p:cNvPr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5;p79">
              <a:extLst>
                <a:ext uri="{FF2B5EF4-FFF2-40B4-BE49-F238E27FC236}">
                  <a16:creationId xmlns:a16="http://schemas.microsoft.com/office/drawing/2014/main" id="{BE1AA4B7-AAF1-7FD2-3F0E-39BB74B21ED6}"/>
                </a:ext>
              </a:extLst>
            </p:cNvPr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6;p79">
              <a:extLst>
                <a:ext uri="{FF2B5EF4-FFF2-40B4-BE49-F238E27FC236}">
                  <a16:creationId xmlns:a16="http://schemas.microsoft.com/office/drawing/2014/main" id="{28C09F76-65D3-8500-94F8-44480A012B27}"/>
                </a:ext>
              </a:extLst>
            </p:cNvPr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47;p79">
              <a:extLst>
                <a:ext uri="{FF2B5EF4-FFF2-40B4-BE49-F238E27FC236}">
                  <a16:creationId xmlns:a16="http://schemas.microsoft.com/office/drawing/2014/main" id="{82E98847-6082-7A76-B7BD-6053AE14F9C8}"/>
                </a:ext>
              </a:extLst>
            </p:cNvPr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48;p79">
              <a:extLst>
                <a:ext uri="{FF2B5EF4-FFF2-40B4-BE49-F238E27FC236}">
                  <a16:creationId xmlns:a16="http://schemas.microsoft.com/office/drawing/2014/main" id="{BB26746E-2D0B-224D-DE4B-B5449DCE7A40}"/>
                </a:ext>
              </a:extLst>
            </p:cNvPr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49;p79">
              <a:extLst>
                <a:ext uri="{FF2B5EF4-FFF2-40B4-BE49-F238E27FC236}">
                  <a16:creationId xmlns:a16="http://schemas.microsoft.com/office/drawing/2014/main" id="{083A1165-120F-9675-E2D9-26F1A48BEF9D}"/>
                </a:ext>
              </a:extLst>
            </p:cNvPr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0;p79">
              <a:extLst>
                <a:ext uri="{FF2B5EF4-FFF2-40B4-BE49-F238E27FC236}">
                  <a16:creationId xmlns:a16="http://schemas.microsoft.com/office/drawing/2014/main" id="{3ED596FD-2D30-016C-46B1-3E92405C14BF}"/>
                </a:ext>
              </a:extLst>
            </p:cNvPr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1;p79">
              <a:extLst>
                <a:ext uri="{FF2B5EF4-FFF2-40B4-BE49-F238E27FC236}">
                  <a16:creationId xmlns:a16="http://schemas.microsoft.com/office/drawing/2014/main" id="{19BC739F-3A97-9CBA-EA95-7D5C7F30149E}"/>
                </a:ext>
              </a:extLst>
            </p:cNvPr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2;p79">
              <a:extLst>
                <a:ext uri="{FF2B5EF4-FFF2-40B4-BE49-F238E27FC236}">
                  <a16:creationId xmlns:a16="http://schemas.microsoft.com/office/drawing/2014/main" id="{B6E3EC33-9671-7C35-0394-F62B6749654F}"/>
                </a:ext>
              </a:extLst>
            </p:cNvPr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3;p79">
              <a:extLst>
                <a:ext uri="{FF2B5EF4-FFF2-40B4-BE49-F238E27FC236}">
                  <a16:creationId xmlns:a16="http://schemas.microsoft.com/office/drawing/2014/main" id="{D99E8503-0CE5-684B-59AA-557574E7C920}"/>
                </a:ext>
              </a:extLst>
            </p:cNvPr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4;p79">
              <a:extLst>
                <a:ext uri="{FF2B5EF4-FFF2-40B4-BE49-F238E27FC236}">
                  <a16:creationId xmlns:a16="http://schemas.microsoft.com/office/drawing/2014/main" id="{1870C82A-E88D-7831-E29B-76F13512603E}"/>
                </a:ext>
              </a:extLst>
            </p:cNvPr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5;p79">
              <a:extLst>
                <a:ext uri="{FF2B5EF4-FFF2-40B4-BE49-F238E27FC236}">
                  <a16:creationId xmlns:a16="http://schemas.microsoft.com/office/drawing/2014/main" id="{71490AB2-9165-F5C0-51C1-7568AE3B518C}"/>
                </a:ext>
              </a:extLst>
            </p:cNvPr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56;p79">
              <a:extLst>
                <a:ext uri="{FF2B5EF4-FFF2-40B4-BE49-F238E27FC236}">
                  <a16:creationId xmlns:a16="http://schemas.microsoft.com/office/drawing/2014/main" id="{5E2D026D-C5C8-AC65-81FB-CAA1EDC9351B}"/>
                </a:ext>
              </a:extLst>
            </p:cNvPr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57;p79">
              <a:extLst>
                <a:ext uri="{FF2B5EF4-FFF2-40B4-BE49-F238E27FC236}">
                  <a16:creationId xmlns:a16="http://schemas.microsoft.com/office/drawing/2014/main" id="{3AB88A54-6842-D737-40EF-ED718BE65B66}"/>
                </a:ext>
              </a:extLst>
            </p:cNvPr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58;p79">
              <a:extLst>
                <a:ext uri="{FF2B5EF4-FFF2-40B4-BE49-F238E27FC236}">
                  <a16:creationId xmlns:a16="http://schemas.microsoft.com/office/drawing/2014/main" id="{88854210-5AD2-9F68-F74A-A2D0D85CFCA2}"/>
                </a:ext>
              </a:extLst>
            </p:cNvPr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59;p79">
              <a:extLst>
                <a:ext uri="{FF2B5EF4-FFF2-40B4-BE49-F238E27FC236}">
                  <a16:creationId xmlns:a16="http://schemas.microsoft.com/office/drawing/2014/main" id="{60F56E1D-B5F8-37A3-FC91-68471D0F7D82}"/>
                </a:ext>
              </a:extLst>
            </p:cNvPr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60;p79">
              <a:extLst>
                <a:ext uri="{FF2B5EF4-FFF2-40B4-BE49-F238E27FC236}">
                  <a16:creationId xmlns:a16="http://schemas.microsoft.com/office/drawing/2014/main" id="{9235C1B9-9E72-170B-C85E-54230B6CD64D}"/>
                </a:ext>
              </a:extLst>
            </p:cNvPr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61;p79">
              <a:extLst>
                <a:ext uri="{FF2B5EF4-FFF2-40B4-BE49-F238E27FC236}">
                  <a16:creationId xmlns:a16="http://schemas.microsoft.com/office/drawing/2014/main" id="{D01C70F8-F6C1-C5BE-CE70-CD149FF9B3F0}"/>
                </a:ext>
              </a:extLst>
            </p:cNvPr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62;p79">
              <a:extLst>
                <a:ext uri="{FF2B5EF4-FFF2-40B4-BE49-F238E27FC236}">
                  <a16:creationId xmlns:a16="http://schemas.microsoft.com/office/drawing/2014/main" id="{0F527840-62A2-7F6D-2A41-2871148A97EE}"/>
                </a:ext>
              </a:extLst>
            </p:cNvPr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63;p79">
              <a:extLst>
                <a:ext uri="{FF2B5EF4-FFF2-40B4-BE49-F238E27FC236}">
                  <a16:creationId xmlns:a16="http://schemas.microsoft.com/office/drawing/2014/main" id="{3A163663-51E4-50AA-06C0-45F266312032}"/>
                </a:ext>
              </a:extLst>
            </p:cNvPr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64;p79">
              <a:extLst>
                <a:ext uri="{FF2B5EF4-FFF2-40B4-BE49-F238E27FC236}">
                  <a16:creationId xmlns:a16="http://schemas.microsoft.com/office/drawing/2014/main" id="{533F874A-80D8-8EF7-57EB-9C7E1EBDA923}"/>
                </a:ext>
              </a:extLst>
            </p:cNvPr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65;p79">
              <a:extLst>
                <a:ext uri="{FF2B5EF4-FFF2-40B4-BE49-F238E27FC236}">
                  <a16:creationId xmlns:a16="http://schemas.microsoft.com/office/drawing/2014/main" id="{6C8C5D63-30BA-A6F1-E6A5-261F7EBC8D64}"/>
                </a:ext>
              </a:extLst>
            </p:cNvPr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66;p79">
              <a:extLst>
                <a:ext uri="{FF2B5EF4-FFF2-40B4-BE49-F238E27FC236}">
                  <a16:creationId xmlns:a16="http://schemas.microsoft.com/office/drawing/2014/main" id="{F901A91A-9560-C6E0-28FA-75FA1FFDD30B}"/>
                </a:ext>
              </a:extLst>
            </p:cNvPr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67;p79">
              <a:extLst>
                <a:ext uri="{FF2B5EF4-FFF2-40B4-BE49-F238E27FC236}">
                  <a16:creationId xmlns:a16="http://schemas.microsoft.com/office/drawing/2014/main" id="{87B2DD73-1B43-2B2B-D26D-0BCD2ACB8EAF}"/>
                </a:ext>
              </a:extLst>
            </p:cNvPr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68;p79">
              <a:extLst>
                <a:ext uri="{FF2B5EF4-FFF2-40B4-BE49-F238E27FC236}">
                  <a16:creationId xmlns:a16="http://schemas.microsoft.com/office/drawing/2014/main" id="{0D42F0F1-53EB-4F7F-E78C-C327722EBA93}"/>
                </a:ext>
              </a:extLst>
            </p:cNvPr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69;p79">
              <a:extLst>
                <a:ext uri="{FF2B5EF4-FFF2-40B4-BE49-F238E27FC236}">
                  <a16:creationId xmlns:a16="http://schemas.microsoft.com/office/drawing/2014/main" id="{D7B9D1F0-C194-EA6C-8E8C-B0D777DD77C6}"/>
                </a:ext>
              </a:extLst>
            </p:cNvPr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70;p79">
              <a:extLst>
                <a:ext uri="{FF2B5EF4-FFF2-40B4-BE49-F238E27FC236}">
                  <a16:creationId xmlns:a16="http://schemas.microsoft.com/office/drawing/2014/main" id="{3CED9B12-5569-A123-CC22-04BF2BC00B73}"/>
                </a:ext>
              </a:extLst>
            </p:cNvPr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71;p79">
              <a:extLst>
                <a:ext uri="{FF2B5EF4-FFF2-40B4-BE49-F238E27FC236}">
                  <a16:creationId xmlns:a16="http://schemas.microsoft.com/office/drawing/2014/main" id="{6C11F1CA-901D-5826-A851-0AC9A2B642DC}"/>
                </a:ext>
              </a:extLst>
            </p:cNvPr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72;p79">
              <a:extLst>
                <a:ext uri="{FF2B5EF4-FFF2-40B4-BE49-F238E27FC236}">
                  <a16:creationId xmlns:a16="http://schemas.microsoft.com/office/drawing/2014/main" id="{6CA5D368-716B-55EA-0534-DD2760530085}"/>
                </a:ext>
              </a:extLst>
            </p:cNvPr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73;p79">
              <a:extLst>
                <a:ext uri="{FF2B5EF4-FFF2-40B4-BE49-F238E27FC236}">
                  <a16:creationId xmlns:a16="http://schemas.microsoft.com/office/drawing/2014/main" id="{C2FABF78-A8BD-7A29-E59F-96C63DE04D79}"/>
                </a:ext>
              </a:extLst>
            </p:cNvPr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74;p79">
              <a:extLst>
                <a:ext uri="{FF2B5EF4-FFF2-40B4-BE49-F238E27FC236}">
                  <a16:creationId xmlns:a16="http://schemas.microsoft.com/office/drawing/2014/main" id="{81BCAD89-3566-993D-25E0-0939639F0A06}"/>
                </a:ext>
              </a:extLst>
            </p:cNvPr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75;p79">
              <a:extLst>
                <a:ext uri="{FF2B5EF4-FFF2-40B4-BE49-F238E27FC236}">
                  <a16:creationId xmlns:a16="http://schemas.microsoft.com/office/drawing/2014/main" id="{DCBAFEC3-C8E3-6C08-05DA-A95528DE071E}"/>
                </a:ext>
              </a:extLst>
            </p:cNvPr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76;p79">
              <a:extLst>
                <a:ext uri="{FF2B5EF4-FFF2-40B4-BE49-F238E27FC236}">
                  <a16:creationId xmlns:a16="http://schemas.microsoft.com/office/drawing/2014/main" id="{F6CFF7A1-D001-3C03-E69D-E117A916811B}"/>
                </a:ext>
              </a:extLst>
            </p:cNvPr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77;p79">
              <a:extLst>
                <a:ext uri="{FF2B5EF4-FFF2-40B4-BE49-F238E27FC236}">
                  <a16:creationId xmlns:a16="http://schemas.microsoft.com/office/drawing/2014/main" id="{C5B95A79-82B9-C6AE-0F1D-0AF9DB4FD867}"/>
                </a:ext>
              </a:extLst>
            </p:cNvPr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78;p79">
              <a:extLst>
                <a:ext uri="{FF2B5EF4-FFF2-40B4-BE49-F238E27FC236}">
                  <a16:creationId xmlns:a16="http://schemas.microsoft.com/office/drawing/2014/main" id="{A92897F1-0E0A-C150-6E95-741EAB93B5D2}"/>
                </a:ext>
              </a:extLst>
            </p:cNvPr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79;p79">
              <a:extLst>
                <a:ext uri="{FF2B5EF4-FFF2-40B4-BE49-F238E27FC236}">
                  <a16:creationId xmlns:a16="http://schemas.microsoft.com/office/drawing/2014/main" id="{C4D3496C-C070-243F-7824-B814D90E7F18}"/>
                </a:ext>
              </a:extLst>
            </p:cNvPr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80;p79">
              <a:extLst>
                <a:ext uri="{FF2B5EF4-FFF2-40B4-BE49-F238E27FC236}">
                  <a16:creationId xmlns:a16="http://schemas.microsoft.com/office/drawing/2014/main" id="{7A66F5E7-33D2-F5C5-E234-2D734CD49DC2}"/>
                </a:ext>
              </a:extLst>
            </p:cNvPr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3381;p79">
              <a:extLst>
                <a:ext uri="{FF2B5EF4-FFF2-40B4-BE49-F238E27FC236}">
                  <a16:creationId xmlns:a16="http://schemas.microsoft.com/office/drawing/2014/main" id="{0E2ACB29-CA74-9408-4A5D-41A0CEC931C0}"/>
                </a:ext>
              </a:extLst>
            </p:cNvPr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3382;p79">
              <a:extLst>
                <a:ext uri="{FF2B5EF4-FFF2-40B4-BE49-F238E27FC236}">
                  <a16:creationId xmlns:a16="http://schemas.microsoft.com/office/drawing/2014/main" id="{2552C13B-6904-F682-0348-1FF68F4C8353}"/>
                </a:ext>
              </a:extLst>
            </p:cNvPr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3383;p79">
              <a:extLst>
                <a:ext uri="{FF2B5EF4-FFF2-40B4-BE49-F238E27FC236}">
                  <a16:creationId xmlns:a16="http://schemas.microsoft.com/office/drawing/2014/main" id="{D53B7F9E-103C-6343-E80E-84FE200FB021}"/>
                </a:ext>
              </a:extLst>
            </p:cNvPr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3384;p79">
              <a:extLst>
                <a:ext uri="{FF2B5EF4-FFF2-40B4-BE49-F238E27FC236}">
                  <a16:creationId xmlns:a16="http://schemas.microsoft.com/office/drawing/2014/main" id="{043BB125-46A1-46B7-A49A-A3F603BDAFE0}"/>
                </a:ext>
              </a:extLst>
            </p:cNvPr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3385;p79">
              <a:extLst>
                <a:ext uri="{FF2B5EF4-FFF2-40B4-BE49-F238E27FC236}">
                  <a16:creationId xmlns:a16="http://schemas.microsoft.com/office/drawing/2014/main" id="{F1AA276C-6EAE-7D85-578B-3369BECCA40D}"/>
                </a:ext>
              </a:extLst>
            </p:cNvPr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3386;p79">
            <a:extLst>
              <a:ext uri="{FF2B5EF4-FFF2-40B4-BE49-F238E27FC236}">
                <a16:creationId xmlns:a16="http://schemas.microsoft.com/office/drawing/2014/main" id="{EC201B55-7AD7-CA2C-AD2B-03F8FBD8AE40}"/>
              </a:ext>
            </a:extLst>
          </p:cNvPr>
          <p:cNvGrpSpPr/>
          <p:nvPr/>
        </p:nvGrpSpPr>
        <p:grpSpPr>
          <a:xfrm>
            <a:off x="6848355" y="2406193"/>
            <a:ext cx="808876" cy="2043547"/>
            <a:chOff x="2605625" y="1730700"/>
            <a:chExt cx="319575" cy="807375"/>
          </a:xfrm>
        </p:grpSpPr>
        <p:sp>
          <p:nvSpPr>
            <p:cNvPr id="1798" name="Google Shape;3387;p79">
              <a:extLst>
                <a:ext uri="{FF2B5EF4-FFF2-40B4-BE49-F238E27FC236}">
                  <a16:creationId xmlns:a16="http://schemas.microsoft.com/office/drawing/2014/main" id="{E991F153-DCED-76B0-4A5B-2C7CFC1102BA}"/>
                </a:ext>
              </a:extLst>
            </p:cNvPr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3388;p79">
              <a:extLst>
                <a:ext uri="{FF2B5EF4-FFF2-40B4-BE49-F238E27FC236}">
                  <a16:creationId xmlns:a16="http://schemas.microsoft.com/office/drawing/2014/main" id="{EF2B9AC1-5B45-965B-D659-585AAFFC83B8}"/>
                </a:ext>
              </a:extLst>
            </p:cNvPr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3389;p79">
              <a:extLst>
                <a:ext uri="{FF2B5EF4-FFF2-40B4-BE49-F238E27FC236}">
                  <a16:creationId xmlns:a16="http://schemas.microsoft.com/office/drawing/2014/main" id="{386A8BE2-CEC4-0CF8-1FC8-A69DD1C9FD08}"/>
                </a:ext>
              </a:extLst>
            </p:cNvPr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3390;p79">
              <a:extLst>
                <a:ext uri="{FF2B5EF4-FFF2-40B4-BE49-F238E27FC236}">
                  <a16:creationId xmlns:a16="http://schemas.microsoft.com/office/drawing/2014/main" id="{B6FD2352-2826-DE7F-9AFC-A31089AC8111}"/>
                </a:ext>
              </a:extLst>
            </p:cNvPr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3391;p79">
              <a:extLst>
                <a:ext uri="{FF2B5EF4-FFF2-40B4-BE49-F238E27FC236}">
                  <a16:creationId xmlns:a16="http://schemas.microsoft.com/office/drawing/2014/main" id="{CA9ABEE8-166D-5F51-B26A-ABEBFD9FC4AE}"/>
                </a:ext>
              </a:extLst>
            </p:cNvPr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3392;p79">
              <a:extLst>
                <a:ext uri="{FF2B5EF4-FFF2-40B4-BE49-F238E27FC236}">
                  <a16:creationId xmlns:a16="http://schemas.microsoft.com/office/drawing/2014/main" id="{31114B02-E35E-D630-17A4-4114A1725BFD}"/>
                </a:ext>
              </a:extLst>
            </p:cNvPr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3393;p79">
              <a:extLst>
                <a:ext uri="{FF2B5EF4-FFF2-40B4-BE49-F238E27FC236}">
                  <a16:creationId xmlns:a16="http://schemas.microsoft.com/office/drawing/2014/main" id="{E294D4BE-361A-8997-C140-A59195062BBC}"/>
                </a:ext>
              </a:extLst>
            </p:cNvPr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3394;p79">
              <a:extLst>
                <a:ext uri="{FF2B5EF4-FFF2-40B4-BE49-F238E27FC236}">
                  <a16:creationId xmlns:a16="http://schemas.microsoft.com/office/drawing/2014/main" id="{C213A57D-C913-00F4-9051-CDC58225A452}"/>
                </a:ext>
              </a:extLst>
            </p:cNvPr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3395;p79">
              <a:extLst>
                <a:ext uri="{FF2B5EF4-FFF2-40B4-BE49-F238E27FC236}">
                  <a16:creationId xmlns:a16="http://schemas.microsoft.com/office/drawing/2014/main" id="{C29DE8A6-8DDB-04A9-9965-CF43A262AF06}"/>
                </a:ext>
              </a:extLst>
            </p:cNvPr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3396;p79">
              <a:extLst>
                <a:ext uri="{FF2B5EF4-FFF2-40B4-BE49-F238E27FC236}">
                  <a16:creationId xmlns:a16="http://schemas.microsoft.com/office/drawing/2014/main" id="{E3441661-1725-41A0-D120-3C5B4CA381FD}"/>
                </a:ext>
              </a:extLst>
            </p:cNvPr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3397;p79">
              <a:extLst>
                <a:ext uri="{FF2B5EF4-FFF2-40B4-BE49-F238E27FC236}">
                  <a16:creationId xmlns:a16="http://schemas.microsoft.com/office/drawing/2014/main" id="{7FD16F68-E005-ABA3-BD1A-A520168A3E03}"/>
                </a:ext>
              </a:extLst>
            </p:cNvPr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3398;p79">
              <a:extLst>
                <a:ext uri="{FF2B5EF4-FFF2-40B4-BE49-F238E27FC236}">
                  <a16:creationId xmlns:a16="http://schemas.microsoft.com/office/drawing/2014/main" id="{3BAB63B2-77C3-66FE-AAF4-643FB8BBC805}"/>
                </a:ext>
              </a:extLst>
            </p:cNvPr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3399;p79">
              <a:extLst>
                <a:ext uri="{FF2B5EF4-FFF2-40B4-BE49-F238E27FC236}">
                  <a16:creationId xmlns:a16="http://schemas.microsoft.com/office/drawing/2014/main" id="{0724EAFD-7F5B-6146-1AE2-74C597362469}"/>
                </a:ext>
              </a:extLst>
            </p:cNvPr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3400;p79">
              <a:extLst>
                <a:ext uri="{FF2B5EF4-FFF2-40B4-BE49-F238E27FC236}">
                  <a16:creationId xmlns:a16="http://schemas.microsoft.com/office/drawing/2014/main" id="{E0203700-BD40-E414-C523-A24089E0691A}"/>
                </a:ext>
              </a:extLst>
            </p:cNvPr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3401;p79">
              <a:extLst>
                <a:ext uri="{FF2B5EF4-FFF2-40B4-BE49-F238E27FC236}">
                  <a16:creationId xmlns:a16="http://schemas.microsoft.com/office/drawing/2014/main" id="{E49E31A1-0048-59E7-7F96-C671DC8E0820}"/>
                </a:ext>
              </a:extLst>
            </p:cNvPr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3402;p79">
              <a:extLst>
                <a:ext uri="{FF2B5EF4-FFF2-40B4-BE49-F238E27FC236}">
                  <a16:creationId xmlns:a16="http://schemas.microsoft.com/office/drawing/2014/main" id="{7C33888B-4A8A-C1D9-1829-21D6DAA218F6}"/>
                </a:ext>
              </a:extLst>
            </p:cNvPr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3403;p79">
              <a:extLst>
                <a:ext uri="{FF2B5EF4-FFF2-40B4-BE49-F238E27FC236}">
                  <a16:creationId xmlns:a16="http://schemas.microsoft.com/office/drawing/2014/main" id="{103D3037-DD71-56D9-3B76-1253702CC59A}"/>
                </a:ext>
              </a:extLst>
            </p:cNvPr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3404;p79">
              <a:extLst>
                <a:ext uri="{FF2B5EF4-FFF2-40B4-BE49-F238E27FC236}">
                  <a16:creationId xmlns:a16="http://schemas.microsoft.com/office/drawing/2014/main" id="{1267C443-3E54-9BB3-5742-448F166CE35F}"/>
                </a:ext>
              </a:extLst>
            </p:cNvPr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3405;p79">
              <a:extLst>
                <a:ext uri="{FF2B5EF4-FFF2-40B4-BE49-F238E27FC236}">
                  <a16:creationId xmlns:a16="http://schemas.microsoft.com/office/drawing/2014/main" id="{23ED6D09-7533-EDC7-0C90-FF36F3267A99}"/>
                </a:ext>
              </a:extLst>
            </p:cNvPr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3406;p79">
              <a:extLst>
                <a:ext uri="{FF2B5EF4-FFF2-40B4-BE49-F238E27FC236}">
                  <a16:creationId xmlns:a16="http://schemas.microsoft.com/office/drawing/2014/main" id="{4B0787AA-B6F3-77F9-FFEF-69BC0829CBD0}"/>
                </a:ext>
              </a:extLst>
            </p:cNvPr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3407;p79">
              <a:extLst>
                <a:ext uri="{FF2B5EF4-FFF2-40B4-BE49-F238E27FC236}">
                  <a16:creationId xmlns:a16="http://schemas.microsoft.com/office/drawing/2014/main" id="{4F398095-0C8B-CC41-6616-8B7DC22F817B}"/>
                </a:ext>
              </a:extLst>
            </p:cNvPr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3408;p79">
              <a:extLst>
                <a:ext uri="{FF2B5EF4-FFF2-40B4-BE49-F238E27FC236}">
                  <a16:creationId xmlns:a16="http://schemas.microsoft.com/office/drawing/2014/main" id="{DA0CD927-4094-8D40-E374-A561909A8BD7}"/>
                </a:ext>
              </a:extLst>
            </p:cNvPr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3409;p79">
              <a:extLst>
                <a:ext uri="{FF2B5EF4-FFF2-40B4-BE49-F238E27FC236}">
                  <a16:creationId xmlns:a16="http://schemas.microsoft.com/office/drawing/2014/main" id="{099C5813-04DA-D742-07CA-77864B1C0104}"/>
                </a:ext>
              </a:extLst>
            </p:cNvPr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3410;p79">
              <a:extLst>
                <a:ext uri="{FF2B5EF4-FFF2-40B4-BE49-F238E27FC236}">
                  <a16:creationId xmlns:a16="http://schemas.microsoft.com/office/drawing/2014/main" id="{6E114DFE-99B4-04A2-7C52-EE02B7793A4F}"/>
                </a:ext>
              </a:extLst>
            </p:cNvPr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3411;p79">
              <a:extLst>
                <a:ext uri="{FF2B5EF4-FFF2-40B4-BE49-F238E27FC236}">
                  <a16:creationId xmlns:a16="http://schemas.microsoft.com/office/drawing/2014/main" id="{E301E6B4-A002-D125-4C54-70167CF3CC72}"/>
                </a:ext>
              </a:extLst>
            </p:cNvPr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3412;p79">
              <a:extLst>
                <a:ext uri="{FF2B5EF4-FFF2-40B4-BE49-F238E27FC236}">
                  <a16:creationId xmlns:a16="http://schemas.microsoft.com/office/drawing/2014/main" id="{8B1751BB-4908-DFE5-F636-55CCC99ACB11}"/>
                </a:ext>
              </a:extLst>
            </p:cNvPr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3413;p79">
              <a:extLst>
                <a:ext uri="{FF2B5EF4-FFF2-40B4-BE49-F238E27FC236}">
                  <a16:creationId xmlns:a16="http://schemas.microsoft.com/office/drawing/2014/main" id="{CF262B61-C3BB-F0E7-EC20-8204BFCFB85E}"/>
                </a:ext>
              </a:extLst>
            </p:cNvPr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3414;p79">
              <a:extLst>
                <a:ext uri="{FF2B5EF4-FFF2-40B4-BE49-F238E27FC236}">
                  <a16:creationId xmlns:a16="http://schemas.microsoft.com/office/drawing/2014/main" id="{E271CEF3-D089-AF96-899E-7729523DFDFE}"/>
                </a:ext>
              </a:extLst>
            </p:cNvPr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3415;p79">
              <a:extLst>
                <a:ext uri="{FF2B5EF4-FFF2-40B4-BE49-F238E27FC236}">
                  <a16:creationId xmlns:a16="http://schemas.microsoft.com/office/drawing/2014/main" id="{F4E78645-A5DC-C26F-E07A-0B75F6C03CA0}"/>
                </a:ext>
              </a:extLst>
            </p:cNvPr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3416;p79">
              <a:extLst>
                <a:ext uri="{FF2B5EF4-FFF2-40B4-BE49-F238E27FC236}">
                  <a16:creationId xmlns:a16="http://schemas.microsoft.com/office/drawing/2014/main" id="{882E7043-F58E-7DC7-49BD-49E25EC9F238}"/>
                </a:ext>
              </a:extLst>
            </p:cNvPr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3417;p79">
              <a:extLst>
                <a:ext uri="{FF2B5EF4-FFF2-40B4-BE49-F238E27FC236}">
                  <a16:creationId xmlns:a16="http://schemas.microsoft.com/office/drawing/2014/main" id="{F93282D1-7E92-3B54-5C2F-1AAB68A00020}"/>
                </a:ext>
              </a:extLst>
            </p:cNvPr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3418;p79">
              <a:extLst>
                <a:ext uri="{FF2B5EF4-FFF2-40B4-BE49-F238E27FC236}">
                  <a16:creationId xmlns:a16="http://schemas.microsoft.com/office/drawing/2014/main" id="{908DE523-3E53-6F9A-B9AD-2906121553C3}"/>
                </a:ext>
              </a:extLst>
            </p:cNvPr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3419;p79">
              <a:extLst>
                <a:ext uri="{FF2B5EF4-FFF2-40B4-BE49-F238E27FC236}">
                  <a16:creationId xmlns:a16="http://schemas.microsoft.com/office/drawing/2014/main" id="{12C1B73D-6414-3AAB-510A-E2AAF30EDAAC}"/>
                </a:ext>
              </a:extLst>
            </p:cNvPr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3420;p79">
              <a:extLst>
                <a:ext uri="{FF2B5EF4-FFF2-40B4-BE49-F238E27FC236}">
                  <a16:creationId xmlns:a16="http://schemas.microsoft.com/office/drawing/2014/main" id="{582E69FD-0CB8-D86E-6523-21BBA1151175}"/>
                </a:ext>
              </a:extLst>
            </p:cNvPr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3421;p79">
            <a:extLst>
              <a:ext uri="{FF2B5EF4-FFF2-40B4-BE49-F238E27FC236}">
                <a16:creationId xmlns:a16="http://schemas.microsoft.com/office/drawing/2014/main" id="{EAF159DB-5D62-DFF9-0F99-1CB2072BB1DC}"/>
              </a:ext>
            </a:extLst>
          </p:cNvPr>
          <p:cNvGrpSpPr/>
          <p:nvPr/>
        </p:nvGrpSpPr>
        <p:grpSpPr>
          <a:xfrm>
            <a:off x="2680300" y="3841945"/>
            <a:ext cx="607664" cy="607664"/>
            <a:chOff x="2333550" y="1208100"/>
            <a:chExt cx="260800" cy="260800"/>
          </a:xfrm>
        </p:grpSpPr>
        <p:sp>
          <p:nvSpPr>
            <p:cNvPr id="1837" name="Google Shape;3422;p79">
              <a:extLst>
                <a:ext uri="{FF2B5EF4-FFF2-40B4-BE49-F238E27FC236}">
                  <a16:creationId xmlns:a16="http://schemas.microsoft.com/office/drawing/2014/main" id="{763625CE-BC26-7A38-2E90-1A1D3A3FE705}"/>
                </a:ext>
              </a:extLst>
            </p:cNvPr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3423;p79">
              <a:extLst>
                <a:ext uri="{FF2B5EF4-FFF2-40B4-BE49-F238E27FC236}">
                  <a16:creationId xmlns:a16="http://schemas.microsoft.com/office/drawing/2014/main" id="{7123AAAA-10F3-8F56-7CFC-14E52057B172}"/>
                </a:ext>
              </a:extLst>
            </p:cNvPr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3424;p79">
              <a:extLst>
                <a:ext uri="{FF2B5EF4-FFF2-40B4-BE49-F238E27FC236}">
                  <a16:creationId xmlns:a16="http://schemas.microsoft.com/office/drawing/2014/main" id="{153DBE29-0FA1-04B9-3134-37785F15E12E}"/>
                </a:ext>
              </a:extLst>
            </p:cNvPr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3425;p79">
              <a:extLst>
                <a:ext uri="{FF2B5EF4-FFF2-40B4-BE49-F238E27FC236}">
                  <a16:creationId xmlns:a16="http://schemas.microsoft.com/office/drawing/2014/main" id="{C7A22C3F-625C-89C7-3182-92E3E638E868}"/>
                </a:ext>
              </a:extLst>
            </p:cNvPr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3426;p79">
              <a:extLst>
                <a:ext uri="{FF2B5EF4-FFF2-40B4-BE49-F238E27FC236}">
                  <a16:creationId xmlns:a16="http://schemas.microsoft.com/office/drawing/2014/main" id="{FC4098EF-8701-96B1-63F6-87B66AF77182}"/>
                </a:ext>
              </a:extLst>
            </p:cNvPr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3427;p79">
              <a:extLst>
                <a:ext uri="{FF2B5EF4-FFF2-40B4-BE49-F238E27FC236}">
                  <a16:creationId xmlns:a16="http://schemas.microsoft.com/office/drawing/2014/main" id="{4B65ACB9-6C5E-678D-7E4D-9121DA3C7106}"/>
                </a:ext>
              </a:extLst>
            </p:cNvPr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3428;p79">
              <a:extLst>
                <a:ext uri="{FF2B5EF4-FFF2-40B4-BE49-F238E27FC236}">
                  <a16:creationId xmlns:a16="http://schemas.microsoft.com/office/drawing/2014/main" id="{08815589-A605-76BB-1A1E-5F5E8C9969C7}"/>
                </a:ext>
              </a:extLst>
            </p:cNvPr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3429;p79">
              <a:extLst>
                <a:ext uri="{FF2B5EF4-FFF2-40B4-BE49-F238E27FC236}">
                  <a16:creationId xmlns:a16="http://schemas.microsoft.com/office/drawing/2014/main" id="{620CECC7-B1D7-42C7-5AF8-6F0B3B99C889}"/>
                </a:ext>
              </a:extLst>
            </p:cNvPr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3430;p79">
              <a:extLst>
                <a:ext uri="{FF2B5EF4-FFF2-40B4-BE49-F238E27FC236}">
                  <a16:creationId xmlns:a16="http://schemas.microsoft.com/office/drawing/2014/main" id="{05D32775-5409-E557-6E1B-6D089A52E9C7}"/>
                </a:ext>
              </a:extLst>
            </p:cNvPr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3431;p79">
              <a:extLst>
                <a:ext uri="{FF2B5EF4-FFF2-40B4-BE49-F238E27FC236}">
                  <a16:creationId xmlns:a16="http://schemas.microsoft.com/office/drawing/2014/main" id="{7877A244-9BA4-9EE2-83DD-D3344871CDDE}"/>
                </a:ext>
              </a:extLst>
            </p:cNvPr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3432;p79">
              <a:extLst>
                <a:ext uri="{FF2B5EF4-FFF2-40B4-BE49-F238E27FC236}">
                  <a16:creationId xmlns:a16="http://schemas.microsoft.com/office/drawing/2014/main" id="{EF935581-381A-E407-A63C-5E94D802A233}"/>
                </a:ext>
              </a:extLst>
            </p:cNvPr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3433;p79">
              <a:extLst>
                <a:ext uri="{FF2B5EF4-FFF2-40B4-BE49-F238E27FC236}">
                  <a16:creationId xmlns:a16="http://schemas.microsoft.com/office/drawing/2014/main" id="{2413CE3F-FAF1-10E6-F04C-BEE631115984}"/>
                </a:ext>
              </a:extLst>
            </p:cNvPr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3434;p79">
              <a:extLst>
                <a:ext uri="{FF2B5EF4-FFF2-40B4-BE49-F238E27FC236}">
                  <a16:creationId xmlns:a16="http://schemas.microsoft.com/office/drawing/2014/main" id="{EBE82012-909C-212A-FD86-35E2434FB81E}"/>
                </a:ext>
              </a:extLst>
            </p:cNvPr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3332;p79">
            <a:extLst>
              <a:ext uri="{FF2B5EF4-FFF2-40B4-BE49-F238E27FC236}">
                <a16:creationId xmlns:a16="http://schemas.microsoft.com/office/drawing/2014/main" id="{5FC8AACE-588D-4983-5FBB-6EDA13709909}"/>
              </a:ext>
            </a:extLst>
          </p:cNvPr>
          <p:cNvSpPr txBox="1">
            <a:spLocks/>
          </p:cNvSpPr>
          <p:nvPr/>
        </p:nvSpPr>
        <p:spPr>
          <a:xfrm>
            <a:off x="1983501" y="1161906"/>
            <a:ext cx="5160300" cy="1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-GB" sz="8000" dirty="0">
                <a:solidFill>
                  <a:schemeClr val="accent4"/>
                </a:solidFill>
              </a:rPr>
              <a:t>Thanks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54" name="Google Shape;3333;p79">
            <a:extLst>
              <a:ext uri="{FF2B5EF4-FFF2-40B4-BE49-F238E27FC236}">
                <a16:creationId xmlns:a16="http://schemas.microsoft.com/office/drawing/2014/main" id="{09B16AAB-CF46-E70F-B19C-BB88645E8B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57671" y="3014053"/>
            <a:ext cx="32571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Do you have any questions?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6"/>
          <p:cNvSpPr/>
          <p:nvPr/>
        </p:nvSpPr>
        <p:spPr>
          <a:xfrm flipH="1">
            <a:off x="3142740" y="2154550"/>
            <a:ext cx="2141610" cy="6528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6"/>
          <p:cNvSpPr txBox="1">
            <a:spLocks noGrp="1"/>
          </p:cNvSpPr>
          <p:nvPr>
            <p:ph type="title"/>
          </p:nvPr>
        </p:nvSpPr>
        <p:spPr>
          <a:xfrm>
            <a:off x="1388100" y="349300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It’s time to go outside!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72" name="Google Shape;2272;p56"/>
          <p:cNvGrpSpPr/>
          <p:nvPr/>
        </p:nvGrpSpPr>
        <p:grpSpPr>
          <a:xfrm>
            <a:off x="7473479" y="1859507"/>
            <a:ext cx="1308008" cy="2771533"/>
            <a:chOff x="7555549" y="2262750"/>
            <a:chExt cx="1117669" cy="2368225"/>
          </a:xfrm>
        </p:grpSpPr>
        <p:sp>
          <p:nvSpPr>
            <p:cNvPr id="2273" name="Google Shape;2273;p56"/>
            <p:cNvSpPr/>
            <p:nvPr/>
          </p:nvSpPr>
          <p:spPr>
            <a:xfrm>
              <a:off x="8250808" y="2702616"/>
              <a:ext cx="422411" cy="585057"/>
            </a:xfrm>
            <a:custGeom>
              <a:avLst/>
              <a:gdLst/>
              <a:ahLst/>
              <a:cxnLst/>
              <a:rect l="l" t="t" r="r" b="b"/>
              <a:pathLst>
                <a:path w="5665" h="7846" extrusionOk="0">
                  <a:moveTo>
                    <a:pt x="2679" y="1"/>
                  </a:moveTo>
                  <a:cubicBezTo>
                    <a:pt x="2621" y="1"/>
                    <a:pt x="2563" y="4"/>
                    <a:pt x="2505" y="11"/>
                  </a:cubicBezTo>
                  <a:cubicBezTo>
                    <a:pt x="2186" y="46"/>
                    <a:pt x="1872" y="213"/>
                    <a:pt x="1670" y="463"/>
                  </a:cubicBezTo>
                  <a:cubicBezTo>
                    <a:pt x="1476" y="707"/>
                    <a:pt x="1525" y="971"/>
                    <a:pt x="1476" y="1263"/>
                  </a:cubicBezTo>
                  <a:cubicBezTo>
                    <a:pt x="1406" y="1696"/>
                    <a:pt x="1101" y="2037"/>
                    <a:pt x="870" y="2412"/>
                  </a:cubicBezTo>
                  <a:cubicBezTo>
                    <a:pt x="641" y="2781"/>
                    <a:pt x="488" y="3267"/>
                    <a:pt x="725" y="3637"/>
                  </a:cubicBezTo>
                  <a:cubicBezTo>
                    <a:pt x="870" y="3860"/>
                    <a:pt x="1156" y="4027"/>
                    <a:pt x="1169" y="4298"/>
                  </a:cubicBezTo>
                  <a:cubicBezTo>
                    <a:pt x="1169" y="4472"/>
                    <a:pt x="1051" y="4618"/>
                    <a:pt x="919" y="4722"/>
                  </a:cubicBezTo>
                  <a:cubicBezTo>
                    <a:pt x="787" y="4827"/>
                    <a:pt x="626" y="4904"/>
                    <a:pt x="494" y="5008"/>
                  </a:cubicBezTo>
                  <a:cubicBezTo>
                    <a:pt x="22" y="5390"/>
                    <a:pt x="0" y="6170"/>
                    <a:pt x="383" y="6636"/>
                  </a:cubicBezTo>
                  <a:cubicBezTo>
                    <a:pt x="667" y="6981"/>
                    <a:pt x="1118" y="7151"/>
                    <a:pt x="1570" y="7151"/>
                  </a:cubicBezTo>
                  <a:cubicBezTo>
                    <a:pt x="1729" y="7151"/>
                    <a:pt x="1887" y="7130"/>
                    <a:pt x="2039" y="7088"/>
                  </a:cubicBezTo>
                  <a:cubicBezTo>
                    <a:pt x="2068" y="7079"/>
                    <a:pt x="2098" y="7068"/>
                    <a:pt x="2127" y="7057"/>
                  </a:cubicBezTo>
                  <a:lnTo>
                    <a:pt x="2127" y="7057"/>
                  </a:lnTo>
                  <a:cubicBezTo>
                    <a:pt x="2156" y="7092"/>
                    <a:pt x="2188" y="7126"/>
                    <a:pt x="2220" y="7159"/>
                  </a:cubicBezTo>
                  <a:cubicBezTo>
                    <a:pt x="2683" y="7608"/>
                    <a:pt x="3330" y="7845"/>
                    <a:pt x="3974" y="7845"/>
                  </a:cubicBezTo>
                  <a:cubicBezTo>
                    <a:pt x="4386" y="7845"/>
                    <a:pt x="4796" y="7748"/>
                    <a:pt x="5157" y="7548"/>
                  </a:cubicBezTo>
                  <a:cubicBezTo>
                    <a:pt x="5276" y="7478"/>
                    <a:pt x="5401" y="7387"/>
                    <a:pt x="5456" y="7262"/>
                  </a:cubicBezTo>
                  <a:cubicBezTo>
                    <a:pt x="5575" y="6998"/>
                    <a:pt x="5373" y="6691"/>
                    <a:pt x="5122" y="6552"/>
                  </a:cubicBezTo>
                  <a:cubicBezTo>
                    <a:pt x="4872" y="6414"/>
                    <a:pt x="4579" y="6379"/>
                    <a:pt x="4322" y="6253"/>
                  </a:cubicBezTo>
                  <a:lnTo>
                    <a:pt x="4322" y="6253"/>
                  </a:lnTo>
                  <a:cubicBezTo>
                    <a:pt x="4396" y="6256"/>
                    <a:pt x="4470" y="6258"/>
                    <a:pt x="4545" y="6258"/>
                  </a:cubicBezTo>
                  <a:cubicBezTo>
                    <a:pt x="4709" y="6258"/>
                    <a:pt x="4873" y="6247"/>
                    <a:pt x="5032" y="6205"/>
                  </a:cubicBezTo>
                  <a:cubicBezTo>
                    <a:pt x="5261" y="6142"/>
                    <a:pt x="5476" y="5996"/>
                    <a:pt x="5568" y="5772"/>
                  </a:cubicBezTo>
                  <a:cubicBezTo>
                    <a:pt x="5665" y="5544"/>
                    <a:pt x="5610" y="5280"/>
                    <a:pt x="5511" y="5043"/>
                  </a:cubicBezTo>
                  <a:cubicBezTo>
                    <a:pt x="5302" y="4500"/>
                    <a:pt x="4927" y="4027"/>
                    <a:pt x="4447" y="3693"/>
                  </a:cubicBezTo>
                  <a:cubicBezTo>
                    <a:pt x="4259" y="3560"/>
                    <a:pt x="4030" y="3421"/>
                    <a:pt x="3981" y="3192"/>
                  </a:cubicBezTo>
                  <a:cubicBezTo>
                    <a:pt x="3953" y="3074"/>
                    <a:pt x="3988" y="2948"/>
                    <a:pt x="4023" y="2830"/>
                  </a:cubicBezTo>
                  <a:cubicBezTo>
                    <a:pt x="4204" y="2307"/>
                    <a:pt x="4579" y="1815"/>
                    <a:pt x="4496" y="1272"/>
                  </a:cubicBezTo>
                  <a:cubicBezTo>
                    <a:pt x="4426" y="777"/>
                    <a:pt x="3995" y="415"/>
                    <a:pt x="3542" y="213"/>
                  </a:cubicBezTo>
                  <a:cubicBezTo>
                    <a:pt x="3268" y="86"/>
                    <a:pt x="2976" y="1"/>
                    <a:pt x="267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8295995" y="2702393"/>
              <a:ext cx="295277" cy="307293"/>
            </a:xfrm>
            <a:custGeom>
              <a:avLst/>
              <a:gdLst/>
              <a:ahLst/>
              <a:cxnLst/>
              <a:rect l="l" t="t" r="r" b="b"/>
              <a:pathLst>
                <a:path w="3960" h="4121" extrusionOk="0">
                  <a:moveTo>
                    <a:pt x="119" y="3640"/>
                  </a:moveTo>
                  <a:cubicBezTo>
                    <a:pt x="229" y="3813"/>
                    <a:pt x="418" y="3947"/>
                    <a:pt x="508" y="4120"/>
                  </a:cubicBezTo>
                  <a:lnTo>
                    <a:pt x="508" y="4120"/>
                  </a:lnTo>
                  <a:cubicBezTo>
                    <a:pt x="418" y="3947"/>
                    <a:pt x="229" y="3813"/>
                    <a:pt x="119" y="3640"/>
                  </a:cubicBezTo>
                  <a:close/>
                  <a:moveTo>
                    <a:pt x="119" y="3640"/>
                  </a:moveTo>
                  <a:lnTo>
                    <a:pt x="119" y="3640"/>
                  </a:lnTo>
                  <a:lnTo>
                    <a:pt x="119" y="3640"/>
                  </a:lnTo>
                  <a:close/>
                  <a:moveTo>
                    <a:pt x="2923" y="209"/>
                  </a:moveTo>
                  <a:cubicBezTo>
                    <a:pt x="2930" y="209"/>
                    <a:pt x="2930" y="209"/>
                    <a:pt x="2936" y="216"/>
                  </a:cubicBezTo>
                  <a:cubicBezTo>
                    <a:pt x="3389" y="418"/>
                    <a:pt x="3820" y="780"/>
                    <a:pt x="3890" y="1275"/>
                  </a:cubicBezTo>
                  <a:cubicBezTo>
                    <a:pt x="3960" y="1726"/>
                    <a:pt x="3709" y="2143"/>
                    <a:pt x="3521" y="2569"/>
                  </a:cubicBezTo>
                  <a:lnTo>
                    <a:pt x="3521" y="2569"/>
                  </a:ln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lose/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2945"/>
                    <a:pt x="119" y="2653"/>
                    <a:pt x="264" y="2415"/>
                  </a:cubicBezTo>
                  <a:cubicBezTo>
                    <a:pt x="495" y="2040"/>
                    <a:pt x="800" y="1699"/>
                    <a:pt x="870" y="1266"/>
                  </a:cubicBezTo>
                  <a:cubicBezTo>
                    <a:pt x="919" y="974"/>
                    <a:pt x="870" y="710"/>
                    <a:pt x="1064" y="466"/>
                  </a:cubicBezTo>
                  <a:cubicBezTo>
                    <a:pt x="1266" y="216"/>
                    <a:pt x="1580" y="49"/>
                    <a:pt x="1899" y="14"/>
                  </a:cubicBezTo>
                  <a:cubicBezTo>
                    <a:pt x="1956" y="7"/>
                    <a:pt x="2011" y="1"/>
                    <a:pt x="2066" y="1"/>
                  </a:cubicBezTo>
                  <a:close/>
                  <a:moveTo>
                    <a:pt x="2066" y="1"/>
                  </a:moveTo>
                  <a:lnTo>
                    <a:pt x="2066" y="1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DD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8295995" y="2702393"/>
              <a:ext cx="295277" cy="307815"/>
            </a:xfrm>
            <a:custGeom>
              <a:avLst/>
              <a:gdLst/>
              <a:ahLst/>
              <a:cxnLst/>
              <a:rect l="l" t="t" r="r" b="b"/>
              <a:pathLst>
                <a:path w="3960" h="4128" extrusionOk="0"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3362"/>
                    <a:pt x="35" y="3508"/>
                    <a:pt x="119" y="3640"/>
                  </a:cubicBezTo>
                  <a:cubicBezTo>
                    <a:pt x="229" y="3813"/>
                    <a:pt x="418" y="3947"/>
                    <a:pt x="508" y="4120"/>
                  </a:cubicBezTo>
                  <a:cubicBezTo>
                    <a:pt x="563" y="4127"/>
                    <a:pt x="620" y="4127"/>
                    <a:pt x="675" y="4127"/>
                  </a:cubicBezTo>
                  <a:cubicBezTo>
                    <a:pt x="842" y="4127"/>
                    <a:pt x="1016" y="4099"/>
                    <a:pt x="1169" y="4064"/>
                  </a:cubicBezTo>
                  <a:cubicBezTo>
                    <a:pt x="2024" y="3883"/>
                    <a:pt x="2804" y="3459"/>
                    <a:pt x="3360" y="2784"/>
                  </a:cubicBezTo>
                  <a:cubicBezTo>
                    <a:pt x="3417" y="2714"/>
                    <a:pt x="3472" y="2644"/>
                    <a:pt x="3521" y="2569"/>
                  </a:cubicBez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ubicBezTo>
                    <a:pt x="2657" y="84"/>
                    <a:pt x="2365" y="1"/>
                    <a:pt x="206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8005931" y="3130850"/>
              <a:ext cx="560431" cy="640311"/>
            </a:xfrm>
            <a:custGeom>
              <a:avLst/>
              <a:gdLst/>
              <a:ahLst/>
              <a:cxnLst/>
              <a:rect l="l" t="t" r="r" b="b"/>
              <a:pathLst>
                <a:path w="7516" h="8587" extrusionOk="0">
                  <a:moveTo>
                    <a:pt x="4128" y="0"/>
                  </a:moveTo>
                  <a:cubicBezTo>
                    <a:pt x="2769" y="0"/>
                    <a:pt x="1615" y="206"/>
                    <a:pt x="1482" y="372"/>
                  </a:cubicBezTo>
                  <a:cubicBezTo>
                    <a:pt x="201" y="2000"/>
                    <a:pt x="1" y="7601"/>
                    <a:pt x="577" y="8192"/>
                  </a:cubicBezTo>
                  <a:cubicBezTo>
                    <a:pt x="846" y="8468"/>
                    <a:pt x="2089" y="8587"/>
                    <a:pt x="3400" y="8587"/>
                  </a:cubicBezTo>
                  <a:cubicBezTo>
                    <a:pt x="4902" y="8587"/>
                    <a:pt x="6496" y="8431"/>
                    <a:pt x="6826" y="8179"/>
                  </a:cubicBezTo>
                  <a:cubicBezTo>
                    <a:pt x="7446" y="7705"/>
                    <a:pt x="7349" y="4567"/>
                    <a:pt x="7432" y="3238"/>
                  </a:cubicBezTo>
                  <a:cubicBezTo>
                    <a:pt x="7516" y="1902"/>
                    <a:pt x="7237" y="260"/>
                    <a:pt x="5407" y="65"/>
                  </a:cubicBezTo>
                  <a:cubicBezTo>
                    <a:pt x="4977" y="19"/>
                    <a:pt x="4543" y="0"/>
                    <a:pt x="41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8392484" y="3157396"/>
              <a:ext cx="172320" cy="603549"/>
            </a:xfrm>
            <a:custGeom>
              <a:avLst/>
              <a:gdLst/>
              <a:ahLst/>
              <a:cxnLst/>
              <a:rect l="l" t="t" r="r" b="b"/>
              <a:pathLst>
                <a:path w="2311" h="8094" extrusionOk="0">
                  <a:moveTo>
                    <a:pt x="1170" y="1"/>
                  </a:moveTo>
                  <a:cubicBezTo>
                    <a:pt x="1023" y="91"/>
                    <a:pt x="897" y="225"/>
                    <a:pt x="794" y="377"/>
                  </a:cubicBezTo>
                  <a:cubicBezTo>
                    <a:pt x="550" y="739"/>
                    <a:pt x="445" y="1170"/>
                    <a:pt x="383" y="1594"/>
                  </a:cubicBezTo>
                  <a:cubicBezTo>
                    <a:pt x="236" y="2576"/>
                    <a:pt x="139" y="3565"/>
                    <a:pt x="69" y="4545"/>
                  </a:cubicBezTo>
                  <a:cubicBezTo>
                    <a:pt x="36" y="5053"/>
                    <a:pt x="7" y="5554"/>
                    <a:pt x="7" y="6061"/>
                  </a:cubicBezTo>
                  <a:cubicBezTo>
                    <a:pt x="1" y="6362"/>
                    <a:pt x="7" y="6667"/>
                    <a:pt x="42" y="6966"/>
                  </a:cubicBezTo>
                  <a:cubicBezTo>
                    <a:pt x="77" y="7252"/>
                    <a:pt x="139" y="7531"/>
                    <a:pt x="271" y="7773"/>
                  </a:cubicBezTo>
                  <a:cubicBezTo>
                    <a:pt x="355" y="7920"/>
                    <a:pt x="460" y="8024"/>
                    <a:pt x="585" y="8094"/>
                  </a:cubicBezTo>
                  <a:cubicBezTo>
                    <a:pt x="1106" y="8024"/>
                    <a:pt x="1497" y="7933"/>
                    <a:pt x="1642" y="7823"/>
                  </a:cubicBezTo>
                  <a:cubicBezTo>
                    <a:pt x="2262" y="7349"/>
                    <a:pt x="2165" y="4211"/>
                    <a:pt x="2248" y="2882"/>
                  </a:cubicBezTo>
                  <a:cubicBezTo>
                    <a:pt x="2310" y="1824"/>
                    <a:pt x="2150" y="572"/>
                    <a:pt x="117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7555549" y="3078952"/>
              <a:ext cx="212287" cy="300731"/>
            </a:xfrm>
            <a:custGeom>
              <a:avLst/>
              <a:gdLst/>
              <a:ahLst/>
              <a:cxnLst/>
              <a:rect l="l" t="t" r="r" b="b"/>
              <a:pathLst>
                <a:path w="2847" h="4033" extrusionOk="0">
                  <a:moveTo>
                    <a:pt x="1018" y="1"/>
                  </a:moveTo>
                  <a:cubicBezTo>
                    <a:pt x="1013" y="1"/>
                    <a:pt x="1008" y="1"/>
                    <a:pt x="1002" y="2"/>
                  </a:cubicBezTo>
                  <a:cubicBezTo>
                    <a:pt x="752" y="57"/>
                    <a:pt x="1141" y="1373"/>
                    <a:pt x="1141" y="1373"/>
                  </a:cubicBezTo>
                  <a:cubicBezTo>
                    <a:pt x="1141" y="1373"/>
                    <a:pt x="588" y="416"/>
                    <a:pt x="401" y="416"/>
                  </a:cubicBezTo>
                  <a:cubicBezTo>
                    <a:pt x="394" y="416"/>
                    <a:pt x="388" y="418"/>
                    <a:pt x="383" y="420"/>
                  </a:cubicBezTo>
                  <a:cubicBezTo>
                    <a:pt x="209" y="497"/>
                    <a:pt x="697" y="1672"/>
                    <a:pt x="697" y="1672"/>
                  </a:cubicBezTo>
                  <a:cubicBezTo>
                    <a:pt x="697" y="1672"/>
                    <a:pt x="285" y="1090"/>
                    <a:pt x="144" y="1090"/>
                  </a:cubicBezTo>
                  <a:cubicBezTo>
                    <a:pt x="137" y="1090"/>
                    <a:pt x="131" y="1092"/>
                    <a:pt x="126" y="1095"/>
                  </a:cubicBezTo>
                  <a:cubicBezTo>
                    <a:pt x="0" y="1165"/>
                    <a:pt x="572" y="2195"/>
                    <a:pt x="739" y="2613"/>
                  </a:cubicBezTo>
                  <a:cubicBezTo>
                    <a:pt x="906" y="3030"/>
                    <a:pt x="1190" y="4032"/>
                    <a:pt x="1190" y="4032"/>
                  </a:cubicBezTo>
                  <a:lnTo>
                    <a:pt x="2708" y="3773"/>
                  </a:lnTo>
                  <a:cubicBezTo>
                    <a:pt x="2708" y="3773"/>
                    <a:pt x="2554" y="3072"/>
                    <a:pt x="2554" y="2765"/>
                  </a:cubicBezTo>
                  <a:cubicBezTo>
                    <a:pt x="2547" y="2452"/>
                    <a:pt x="2846" y="928"/>
                    <a:pt x="2651" y="879"/>
                  </a:cubicBezTo>
                  <a:cubicBezTo>
                    <a:pt x="2646" y="878"/>
                    <a:pt x="2641" y="877"/>
                    <a:pt x="2635" y="877"/>
                  </a:cubicBezTo>
                  <a:cubicBezTo>
                    <a:pt x="2453" y="877"/>
                    <a:pt x="2262" y="1582"/>
                    <a:pt x="2262" y="1582"/>
                  </a:cubicBezTo>
                  <a:cubicBezTo>
                    <a:pt x="2262" y="1582"/>
                    <a:pt x="1910" y="191"/>
                    <a:pt x="1692" y="191"/>
                  </a:cubicBezTo>
                  <a:cubicBezTo>
                    <a:pt x="1692" y="191"/>
                    <a:pt x="1691" y="191"/>
                    <a:pt x="1691" y="191"/>
                  </a:cubicBezTo>
                  <a:cubicBezTo>
                    <a:pt x="1468" y="198"/>
                    <a:pt x="1622" y="1241"/>
                    <a:pt x="1622" y="1241"/>
                  </a:cubicBezTo>
                  <a:cubicBezTo>
                    <a:pt x="1622" y="1241"/>
                    <a:pt x="1268" y="1"/>
                    <a:pt x="1018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7742861" y="3161273"/>
              <a:ext cx="228915" cy="406020"/>
            </a:xfrm>
            <a:custGeom>
              <a:avLst/>
              <a:gdLst/>
              <a:ahLst/>
              <a:cxnLst/>
              <a:rect l="l" t="t" r="r" b="b"/>
              <a:pathLst>
                <a:path w="3070" h="5445" extrusionOk="0">
                  <a:moveTo>
                    <a:pt x="2288" y="1"/>
                  </a:moveTo>
                  <a:cubicBezTo>
                    <a:pt x="2165" y="1"/>
                    <a:pt x="2036" y="30"/>
                    <a:pt x="1921" y="74"/>
                  </a:cubicBezTo>
                  <a:cubicBezTo>
                    <a:pt x="1266" y="331"/>
                    <a:pt x="919" y="916"/>
                    <a:pt x="661" y="1535"/>
                  </a:cubicBezTo>
                  <a:cubicBezTo>
                    <a:pt x="578" y="1737"/>
                    <a:pt x="501" y="1939"/>
                    <a:pt x="431" y="2148"/>
                  </a:cubicBezTo>
                  <a:cubicBezTo>
                    <a:pt x="167" y="2977"/>
                    <a:pt x="0" y="3888"/>
                    <a:pt x="119" y="4750"/>
                  </a:cubicBezTo>
                  <a:cubicBezTo>
                    <a:pt x="147" y="5001"/>
                    <a:pt x="231" y="5279"/>
                    <a:pt x="453" y="5391"/>
                  </a:cubicBezTo>
                  <a:cubicBezTo>
                    <a:pt x="524" y="5429"/>
                    <a:pt x="602" y="5444"/>
                    <a:pt x="681" y="5444"/>
                  </a:cubicBezTo>
                  <a:cubicBezTo>
                    <a:pt x="794" y="5444"/>
                    <a:pt x="910" y="5412"/>
                    <a:pt x="1016" y="5363"/>
                  </a:cubicBezTo>
                  <a:cubicBezTo>
                    <a:pt x="1433" y="5174"/>
                    <a:pt x="1705" y="4772"/>
                    <a:pt x="1927" y="4381"/>
                  </a:cubicBezTo>
                  <a:cubicBezTo>
                    <a:pt x="2178" y="3943"/>
                    <a:pt x="2387" y="3478"/>
                    <a:pt x="2560" y="3003"/>
                  </a:cubicBezTo>
                  <a:cubicBezTo>
                    <a:pt x="2853" y="2232"/>
                    <a:pt x="3070" y="1390"/>
                    <a:pt x="2888" y="582"/>
                  </a:cubicBezTo>
                  <a:cubicBezTo>
                    <a:pt x="2846" y="408"/>
                    <a:pt x="2784" y="228"/>
                    <a:pt x="2644" y="116"/>
                  </a:cubicBezTo>
                  <a:cubicBezTo>
                    <a:pt x="2544" y="33"/>
                    <a:pt x="2419" y="1"/>
                    <a:pt x="228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7615203" y="3280430"/>
              <a:ext cx="278127" cy="301849"/>
            </a:xfrm>
            <a:custGeom>
              <a:avLst/>
              <a:gdLst/>
              <a:ahLst/>
              <a:cxnLst/>
              <a:rect l="l" t="t" r="r" b="b"/>
              <a:pathLst>
                <a:path w="3730" h="4048" extrusionOk="0">
                  <a:moveTo>
                    <a:pt x="1969" y="1"/>
                  </a:moveTo>
                  <a:lnTo>
                    <a:pt x="0" y="592"/>
                  </a:lnTo>
                  <a:cubicBezTo>
                    <a:pt x="307" y="1893"/>
                    <a:pt x="911" y="4047"/>
                    <a:pt x="2109" y="4047"/>
                  </a:cubicBezTo>
                  <a:cubicBezTo>
                    <a:pt x="2192" y="4047"/>
                    <a:pt x="2278" y="4037"/>
                    <a:pt x="2367" y="4015"/>
                  </a:cubicBezTo>
                  <a:cubicBezTo>
                    <a:pt x="3730" y="3681"/>
                    <a:pt x="1969" y="1"/>
                    <a:pt x="196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7812953" y="3662880"/>
              <a:ext cx="615832" cy="875348"/>
            </a:xfrm>
            <a:custGeom>
              <a:avLst/>
              <a:gdLst/>
              <a:ahLst/>
              <a:cxnLst/>
              <a:rect l="l" t="t" r="r" b="b"/>
              <a:pathLst>
                <a:path w="8259" h="11739" extrusionOk="0">
                  <a:moveTo>
                    <a:pt x="0" y="0"/>
                  </a:moveTo>
                  <a:cubicBezTo>
                    <a:pt x="0" y="2178"/>
                    <a:pt x="97" y="4272"/>
                    <a:pt x="229" y="5169"/>
                  </a:cubicBezTo>
                  <a:cubicBezTo>
                    <a:pt x="334" y="5894"/>
                    <a:pt x="451" y="6909"/>
                    <a:pt x="570" y="7933"/>
                  </a:cubicBezTo>
                  <a:cubicBezTo>
                    <a:pt x="577" y="7953"/>
                    <a:pt x="577" y="7975"/>
                    <a:pt x="577" y="7995"/>
                  </a:cubicBezTo>
                  <a:cubicBezTo>
                    <a:pt x="800" y="9873"/>
                    <a:pt x="994" y="11739"/>
                    <a:pt x="994" y="11739"/>
                  </a:cubicBezTo>
                  <a:lnTo>
                    <a:pt x="3409" y="11739"/>
                  </a:lnTo>
                  <a:cubicBezTo>
                    <a:pt x="3402" y="11029"/>
                    <a:pt x="3354" y="9561"/>
                    <a:pt x="3305" y="8008"/>
                  </a:cubicBezTo>
                  <a:cubicBezTo>
                    <a:pt x="3299" y="7981"/>
                    <a:pt x="3299" y="7953"/>
                    <a:pt x="3299" y="7933"/>
                  </a:cubicBezTo>
                  <a:cubicBezTo>
                    <a:pt x="3215" y="5351"/>
                    <a:pt x="3123" y="2547"/>
                    <a:pt x="3215" y="2532"/>
                  </a:cubicBezTo>
                  <a:cubicBezTo>
                    <a:pt x="3242" y="2525"/>
                    <a:pt x="3270" y="2519"/>
                    <a:pt x="3299" y="2519"/>
                  </a:cubicBezTo>
                  <a:lnTo>
                    <a:pt x="3305" y="2519"/>
                  </a:lnTo>
                  <a:cubicBezTo>
                    <a:pt x="3319" y="2518"/>
                    <a:pt x="3333" y="2518"/>
                    <a:pt x="3348" y="2518"/>
                  </a:cubicBezTo>
                  <a:cubicBezTo>
                    <a:pt x="3466" y="2518"/>
                    <a:pt x="3616" y="2545"/>
                    <a:pt x="3820" y="2651"/>
                  </a:cubicBezTo>
                  <a:cubicBezTo>
                    <a:pt x="3848" y="2664"/>
                    <a:pt x="3875" y="2679"/>
                    <a:pt x="3903" y="2692"/>
                  </a:cubicBezTo>
                  <a:cubicBezTo>
                    <a:pt x="4140" y="2824"/>
                    <a:pt x="4690" y="5393"/>
                    <a:pt x="5142" y="7766"/>
                  </a:cubicBezTo>
                  <a:cubicBezTo>
                    <a:pt x="5142" y="7779"/>
                    <a:pt x="5149" y="7793"/>
                    <a:pt x="5149" y="7814"/>
                  </a:cubicBezTo>
                  <a:cubicBezTo>
                    <a:pt x="5545" y="9860"/>
                    <a:pt x="5872" y="11739"/>
                    <a:pt x="5872" y="11739"/>
                  </a:cubicBezTo>
                  <a:lnTo>
                    <a:pt x="8259" y="11739"/>
                  </a:lnTo>
                  <a:cubicBezTo>
                    <a:pt x="8175" y="10924"/>
                    <a:pt x="7981" y="9456"/>
                    <a:pt x="7766" y="7841"/>
                  </a:cubicBezTo>
                  <a:cubicBezTo>
                    <a:pt x="7758" y="7814"/>
                    <a:pt x="7758" y="7793"/>
                    <a:pt x="7751" y="7766"/>
                  </a:cubicBezTo>
                  <a:cubicBezTo>
                    <a:pt x="7340" y="4738"/>
                    <a:pt x="6832" y="1224"/>
                    <a:pt x="6771" y="556"/>
                  </a:cubicBezTo>
                  <a:cubicBezTo>
                    <a:pt x="6764" y="445"/>
                    <a:pt x="6756" y="278"/>
                    <a:pt x="6756" y="69"/>
                  </a:cubicBezTo>
                  <a:cubicBezTo>
                    <a:pt x="6604" y="91"/>
                    <a:pt x="6450" y="104"/>
                    <a:pt x="6290" y="126"/>
                  </a:cubicBezTo>
                  <a:cubicBezTo>
                    <a:pt x="6270" y="126"/>
                    <a:pt x="6248" y="126"/>
                    <a:pt x="6221" y="132"/>
                  </a:cubicBezTo>
                  <a:cubicBezTo>
                    <a:pt x="5349" y="211"/>
                    <a:pt x="4472" y="246"/>
                    <a:pt x="3599" y="246"/>
                  </a:cubicBezTo>
                  <a:cubicBezTo>
                    <a:pt x="3322" y="246"/>
                    <a:pt x="3045" y="243"/>
                    <a:pt x="2769" y="236"/>
                  </a:cubicBezTo>
                  <a:cubicBezTo>
                    <a:pt x="2080" y="222"/>
                    <a:pt x="1398" y="174"/>
                    <a:pt x="717" y="84"/>
                  </a:cubicBezTo>
                  <a:cubicBezTo>
                    <a:pt x="480" y="55"/>
                    <a:pt x="236" y="34"/>
                    <a:pt x="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8206664" y="4291100"/>
              <a:ext cx="222129" cy="247639"/>
            </a:xfrm>
            <a:custGeom>
              <a:avLst/>
              <a:gdLst/>
              <a:ahLst/>
              <a:cxnLst/>
              <a:rect l="l" t="t" r="r" b="b"/>
              <a:pathLst>
                <a:path w="2979" h="3321" extrusionOk="0">
                  <a:moveTo>
                    <a:pt x="2561" y="1"/>
                  </a:moveTo>
                  <a:cubicBezTo>
                    <a:pt x="1706" y="16"/>
                    <a:pt x="849" y="29"/>
                    <a:pt x="1" y="57"/>
                  </a:cubicBezTo>
                  <a:cubicBezTo>
                    <a:pt x="335" y="1824"/>
                    <a:pt x="585" y="3321"/>
                    <a:pt x="585" y="3321"/>
                  </a:cubicBezTo>
                  <a:lnTo>
                    <a:pt x="2979" y="3321"/>
                  </a:lnTo>
                  <a:cubicBezTo>
                    <a:pt x="2903" y="2604"/>
                    <a:pt x="2750" y="1378"/>
                    <a:pt x="2561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7861123" y="4299974"/>
              <a:ext cx="206023" cy="238765"/>
            </a:xfrm>
            <a:custGeom>
              <a:avLst/>
              <a:gdLst/>
              <a:ahLst/>
              <a:cxnLst/>
              <a:rect l="l" t="t" r="r" b="b"/>
              <a:pathLst>
                <a:path w="2763" h="3202" extrusionOk="0">
                  <a:moveTo>
                    <a:pt x="2673" y="0"/>
                  </a:moveTo>
                  <a:cubicBezTo>
                    <a:pt x="2165" y="15"/>
                    <a:pt x="1664" y="29"/>
                    <a:pt x="1156" y="35"/>
                  </a:cubicBezTo>
                  <a:cubicBezTo>
                    <a:pt x="774" y="35"/>
                    <a:pt x="383" y="35"/>
                    <a:pt x="1" y="29"/>
                  </a:cubicBezTo>
                  <a:lnTo>
                    <a:pt x="1" y="29"/>
                  </a:lnTo>
                  <a:cubicBezTo>
                    <a:pt x="189" y="1699"/>
                    <a:pt x="348" y="3202"/>
                    <a:pt x="348" y="3202"/>
                  </a:cubicBezTo>
                  <a:lnTo>
                    <a:pt x="2763" y="3202"/>
                  </a:lnTo>
                  <a:cubicBezTo>
                    <a:pt x="2756" y="2569"/>
                    <a:pt x="2721" y="1351"/>
                    <a:pt x="267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7784916" y="3113700"/>
              <a:ext cx="575418" cy="642474"/>
            </a:xfrm>
            <a:custGeom>
              <a:avLst/>
              <a:gdLst/>
              <a:ahLst/>
              <a:cxnLst/>
              <a:rect l="l" t="t" r="r" b="b"/>
              <a:pathLst>
                <a:path w="7717" h="8616" extrusionOk="0">
                  <a:moveTo>
                    <a:pt x="4662" y="1"/>
                  </a:moveTo>
                  <a:cubicBezTo>
                    <a:pt x="3573" y="1"/>
                    <a:pt x="2187" y="327"/>
                    <a:pt x="1495" y="602"/>
                  </a:cubicBezTo>
                  <a:cubicBezTo>
                    <a:pt x="1273" y="692"/>
                    <a:pt x="1120" y="775"/>
                    <a:pt x="1078" y="837"/>
                  </a:cubicBezTo>
                  <a:cubicBezTo>
                    <a:pt x="968" y="991"/>
                    <a:pt x="856" y="1283"/>
                    <a:pt x="752" y="1679"/>
                  </a:cubicBezTo>
                  <a:cubicBezTo>
                    <a:pt x="675" y="1965"/>
                    <a:pt x="605" y="2305"/>
                    <a:pt x="528" y="2681"/>
                  </a:cubicBezTo>
                  <a:cubicBezTo>
                    <a:pt x="467" y="3030"/>
                    <a:pt x="403" y="3419"/>
                    <a:pt x="348" y="3823"/>
                  </a:cubicBezTo>
                  <a:cubicBezTo>
                    <a:pt x="285" y="4219"/>
                    <a:pt x="236" y="4630"/>
                    <a:pt x="194" y="5054"/>
                  </a:cubicBezTo>
                  <a:cubicBezTo>
                    <a:pt x="153" y="5437"/>
                    <a:pt x="118" y="5821"/>
                    <a:pt x="91" y="6210"/>
                  </a:cubicBezTo>
                  <a:cubicBezTo>
                    <a:pt x="62" y="6557"/>
                    <a:pt x="42" y="6906"/>
                    <a:pt x="27" y="7247"/>
                  </a:cubicBezTo>
                  <a:cubicBezTo>
                    <a:pt x="14" y="7581"/>
                    <a:pt x="7" y="7900"/>
                    <a:pt x="1" y="8214"/>
                  </a:cubicBezTo>
                  <a:cubicBezTo>
                    <a:pt x="1463" y="8523"/>
                    <a:pt x="2995" y="8616"/>
                    <a:pt x="4309" y="8616"/>
                  </a:cubicBezTo>
                  <a:cubicBezTo>
                    <a:pt x="6040" y="8616"/>
                    <a:pt x="7393" y="8455"/>
                    <a:pt x="7709" y="8416"/>
                  </a:cubicBezTo>
                  <a:cubicBezTo>
                    <a:pt x="7716" y="8137"/>
                    <a:pt x="7716" y="7790"/>
                    <a:pt x="7709" y="7385"/>
                  </a:cubicBezTo>
                  <a:cubicBezTo>
                    <a:pt x="7703" y="7093"/>
                    <a:pt x="7696" y="6773"/>
                    <a:pt x="7683" y="6439"/>
                  </a:cubicBezTo>
                  <a:cubicBezTo>
                    <a:pt x="7668" y="6036"/>
                    <a:pt x="7654" y="5612"/>
                    <a:pt x="7633" y="5179"/>
                  </a:cubicBezTo>
                  <a:cubicBezTo>
                    <a:pt x="7619" y="4790"/>
                    <a:pt x="7599" y="4401"/>
                    <a:pt x="7584" y="4010"/>
                  </a:cubicBezTo>
                  <a:cubicBezTo>
                    <a:pt x="7564" y="3573"/>
                    <a:pt x="7536" y="3149"/>
                    <a:pt x="7516" y="2758"/>
                  </a:cubicBezTo>
                  <a:cubicBezTo>
                    <a:pt x="7494" y="2410"/>
                    <a:pt x="7474" y="2090"/>
                    <a:pt x="7452" y="1813"/>
                  </a:cubicBezTo>
                  <a:cubicBezTo>
                    <a:pt x="7410" y="1200"/>
                    <a:pt x="7369" y="775"/>
                    <a:pt x="7340" y="699"/>
                  </a:cubicBezTo>
                  <a:cubicBezTo>
                    <a:pt x="7327" y="657"/>
                    <a:pt x="7299" y="615"/>
                    <a:pt x="7265" y="580"/>
                  </a:cubicBezTo>
                  <a:cubicBezTo>
                    <a:pt x="6980" y="281"/>
                    <a:pt x="6068" y="31"/>
                    <a:pt x="4787" y="2"/>
                  </a:cubicBezTo>
                  <a:cubicBezTo>
                    <a:pt x="4746" y="1"/>
                    <a:pt x="4704" y="1"/>
                    <a:pt x="4662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7784916" y="3654007"/>
              <a:ext cx="575418" cy="102157"/>
            </a:xfrm>
            <a:custGeom>
              <a:avLst/>
              <a:gdLst/>
              <a:ahLst/>
              <a:cxnLst/>
              <a:rect l="l" t="t" r="r" b="b"/>
              <a:pathLst>
                <a:path w="7717" h="1370" extrusionOk="0">
                  <a:moveTo>
                    <a:pt x="27" y="1"/>
                  </a:moveTo>
                  <a:cubicBezTo>
                    <a:pt x="14" y="335"/>
                    <a:pt x="7" y="654"/>
                    <a:pt x="1" y="968"/>
                  </a:cubicBezTo>
                  <a:cubicBezTo>
                    <a:pt x="1463" y="1277"/>
                    <a:pt x="2995" y="1370"/>
                    <a:pt x="4309" y="1370"/>
                  </a:cubicBezTo>
                  <a:cubicBezTo>
                    <a:pt x="6040" y="1370"/>
                    <a:pt x="7393" y="1209"/>
                    <a:pt x="7709" y="1170"/>
                  </a:cubicBezTo>
                  <a:cubicBezTo>
                    <a:pt x="7716" y="891"/>
                    <a:pt x="7716" y="544"/>
                    <a:pt x="7709" y="139"/>
                  </a:cubicBezTo>
                  <a:cubicBezTo>
                    <a:pt x="7404" y="188"/>
                    <a:pt x="7098" y="230"/>
                    <a:pt x="6798" y="265"/>
                  </a:cubicBezTo>
                  <a:cubicBezTo>
                    <a:pt x="5921" y="370"/>
                    <a:pt x="5044" y="412"/>
                    <a:pt x="4167" y="412"/>
                  </a:cubicBezTo>
                  <a:cubicBezTo>
                    <a:pt x="2790" y="397"/>
                    <a:pt x="1405" y="265"/>
                    <a:pt x="27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7791627" y="3490557"/>
              <a:ext cx="566172" cy="120203"/>
            </a:xfrm>
            <a:custGeom>
              <a:avLst/>
              <a:gdLst/>
              <a:ahLst/>
              <a:cxnLst/>
              <a:rect l="l" t="t" r="r" b="b"/>
              <a:pathLst>
                <a:path w="7593" h="1612" extrusionOk="0">
                  <a:moveTo>
                    <a:pt x="104" y="0"/>
                  </a:moveTo>
                  <a:cubicBezTo>
                    <a:pt x="63" y="383"/>
                    <a:pt x="28" y="767"/>
                    <a:pt x="1" y="1156"/>
                  </a:cubicBezTo>
                  <a:cubicBezTo>
                    <a:pt x="348" y="1226"/>
                    <a:pt x="704" y="1294"/>
                    <a:pt x="1051" y="1351"/>
                  </a:cubicBezTo>
                  <a:cubicBezTo>
                    <a:pt x="2186" y="1523"/>
                    <a:pt x="3320" y="1612"/>
                    <a:pt x="4453" y="1612"/>
                  </a:cubicBezTo>
                  <a:cubicBezTo>
                    <a:pt x="5099" y="1612"/>
                    <a:pt x="5744" y="1583"/>
                    <a:pt x="6389" y="1525"/>
                  </a:cubicBezTo>
                  <a:cubicBezTo>
                    <a:pt x="6791" y="1490"/>
                    <a:pt x="7189" y="1441"/>
                    <a:pt x="7593" y="1385"/>
                  </a:cubicBezTo>
                  <a:cubicBezTo>
                    <a:pt x="7578" y="982"/>
                    <a:pt x="7564" y="558"/>
                    <a:pt x="7543" y="125"/>
                  </a:cubicBezTo>
                  <a:cubicBezTo>
                    <a:pt x="7265" y="167"/>
                    <a:pt x="6986" y="209"/>
                    <a:pt x="6708" y="237"/>
                  </a:cubicBezTo>
                  <a:cubicBezTo>
                    <a:pt x="5831" y="341"/>
                    <a:pt x="4954" y="383"/>
                    <a:pt x="4077" y="383"/>
                  </a:cubicBezTo>
                  <a:cubicBezTo>
                    <a:pt x="2750" y="376"/>
                    <a:pt x="1427" y="244"/>
                    <a:pt x="10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7810865" y="3313537"/>
              <a:ext cx="539627" cy="115356"/>
            </a:xfrm>
            <a:custGeom>
              <a:avLst/>
              <a:gdLst/>
              <a:ahLst/>
              <a:cxnLst/>
              <a:rect l="l" t="t" r="r" b="b"/>
              <a:pathLst>
                <a:path w="7237" h="1547" extrusionOk="0">
                  <a:moveTo>
                    <a:pt x="180" y="1"/>
                  </a:moveTo>
                  <a:cubicBezTo>
                    <a:pt x="119" y="350"/>
                    <a:pt x="55" y="739"/>
                    <a:pt x="0" y="1143"/>
                  </a:cubicBezTo>
                  <a:cubicBezTo>
                    <a:pt x="264" y="1192"/>
                    <a:pt x="529" y="1240"/>
                    <a:pt x="793" y="1282"/>
                  </a:cubicBezTo>
                  <a:cubicBezTo>
                    <a:pt x="1928" y="1459"/>
                    <a:pt x="3062" y="1546"/>
                    <a:pt x="4194" y="1546"/>
                  </a:cubicBezTo>
                  <a:cubicBezTo>
                    <a:pt x="4840" y="1546"/>
                    <a:pt x="5486" y="1518"/>
                    <a:pt x="6131" y="1462"/>
                  </a:cubicBezTo>
                  <a:cubicBezTo>
                    <a:pt x="6500" y="1429"/>
                    <a:pt x="6867" y="1387"/>
                    <a:pt x="7236" y="1330"/>
                  </a:cubicBezTo>
                  <a:cubicBezTo>
                    <a:pt x="7216" y="893"/>
                    <a:pt x="7188" y="469"/>
                    <a:pt x="7168" y="78"/>
                  </a:cubicBezTo>
                  <a:cubicBezTo>
                    <a:pt x="6924" y="113"/>
                    <a:pt x="6687" y="148"/>
                    <a:pt x="6450" y="176"/>
                  </a:cubicBezTo>
                  <a:cubicBezTo>
                    <a:pt x="5626" y="267"/>
                    <a:pt x="4803" y="316"/>
                    <a:pt x="3979" y="316"/>
                  </a:cubicBezTo>
                  <a:cubicBezTo>
                    <a:pt x="3926" y="316"/>
                    <a:pt x="3873" y="315"/>
                    <a:pt x="3819" y="315"/>
                  </a:cubicBezTo>
                  <a:cubicBezTo>
                    <a:pt x="2609" y="308"/>
                    <a:pt x="1391" y="203"/>
                    <a:pt x="1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7840990" y="3156948"/>
              <a:ext cx="499660" cy="106632"/>
            </a:xfrm>
            <a:custGeom>
              <a:avLst/>
              <a:gdLst/>
              <a:ahLst/>
              <a:cxnLst/>
              <a:rect l="l" t="t" r="r" b="b"/>
              <a:pathLst>
                <a:path w="6701" h="1430" extrusionOk="0">
                  <a:moveTo>
                    <a:pt x="6513" y="0"/>
                  </a:moveTo>
                  <a:cubicBezTo>
                    <a:pt x="6353" y="22"/>
                    <a:pt x="6199" y="35"/>
                    <a:pt x="6046" y="55"/>
                  </a:cubicBezTo>
                  <a:cubicBezTo>
                    <a:pt x="5169" y="154"/>
                    <a:pt x="4292" y="202"/>
                    <a:pt x="3415" y="202"/>
                  </a:cubicBezTo>
                  <a:cubicBezTo>
                    <a:pt x="2525" y="195"/>
                    <a:pt x="1635" y="132"/>
                    <a:pt x="743" y="22"/>
                  </a:cubicBezTo>
                  <a:cubicBezTo>
                    <a:pt x="521" y="112"/>
                    <a:pt x="368" y="195"/>
                    <a:pt x="326" y="257"/>
                  </a:cubicBezTo>
                  <a:cubicBezTo>
                    <a:pt x="216" y="411"/>
                    <a:pt x="104" y="703"/>
                    <a:pt x="0" y="1099"/>
                  </a:cubicBezTo>
                  <a:cubicBezTo>
                    <a:pt x="132" y="1121"/>
                    <a:pt x="264" y="1141"/>
                    <a:pt x="389" y="1162"/>
                  </a:cubicBezTo>
                  <a:cubicBezTo>
                    <a:pt x="1525" y="1340"/>
                    <a:pt x="2661" y="1430"/>
                    <a:pt x="3795" y="1430"/>
                  </a:cubicBezTo>
                  <a:cubicBezTo>
                    <a:pt x="4439" y="1430"/>
                    <a:pt x="5083" y="1401"/>
                    <a:pt x="5727" y="1343"/>
                  </a:cubicBezTo>
                  <a:cubicBezTo>
                    <a:pt x="6054" y="1316"/>
                    <a:pt x="6373" y="1274"/>
                    <a:pt x="6700" y="1233"/>
                  </a:cubicBezTo>
                  <a:cubicBezTo>
                    <a:pt x="6658" y="620"/>
                    <a:pt x="6617" y="195"/>
                    <a:pt x="6588" y="119"/>
                  </a:cubicBezTo>
                  <a:cubicBezTo>
                    <a:pt x="6575" y="77"/>
                    <a:pt x="6547" y="35"/>
                    <a:pt x="651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7946800" y="3032870"/>
              <a:ext cx="221085" cy="14346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1" y="559"/>
                  </a:lnTo>
                  <a:lnTo>
                    <a:pt x="320" y="1719"/>
                  </a:lnTo>
                  <a:cubicBezTo>
                    <a:pt x="320" y="1719"/>
                    <a:pt x="447" y="1924"/>
                    <a:pt x="962" y="1924"/>
                  </a:cubicBezTo>
                  <a:cubicBezTo>
                    <a:pt x="1170" y="1924"/>
                    <a:pt x="1443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7769332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4" y="0"/>
                  </a:moveTo>
                  <a:cubicBezTo>
                    <a:pt x="1783" y="0"/>
                    <a:pt x="1562" y="5"/>
                    <a:pt x="1537" y="15"/>
                  </a:cubicBezTo>
                  <a:cubicBezTo>
                    <a:pt x="1537" y="15"/>
                    <a:pt x="1329" y="37"/>
                    <a:pt x="702" y="446"/>
                  </a:cubicBezTo>
                  <a:cubicBezTo>
                    <a:pt x="320" y="696"/>
                    <a:pt x="126" y="927"/>
                    <a:pt x="34" y="1101"/>
                  </a:cubicBezTo>
                  <a:cubicBezTo>
                    <a:pt x="1" y="1177"/>
                    <a:pt x="56" y="1274"/>
                    <a:pt x="146" y="1281"/>
                  </a:cubicBezTo>
                  <a:cubicBezTo>
                    <a:pt x="637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50" y="1059"/>
                    <a:pt x="4119" y="78"/>
                    <a:pt x="4009" y="43"/>
                  </a:cubicBezTo>
                  <a:cubicBezTo>
                    <a:pt x="3930" y="23"/>
                    <a:pt x="2788" y="0"/>
                    <a:pt x="208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7769332" y="4552604"/>
              <a:ext cx="114681" cy="75910"/>
            </a:xfrm>
            <a:custGeom>
              <a:avLst/>
              <a:gdLst/>
              <a:ahLst/>
              <a:cxnLst/>
              <a:rect l="l" t="t" r="r" b="b"/>
              <a:pathLst>
                <a:path w="1538" h="1018" extrusionOk="0">
                  <a:moveTo>
                    <a:pt x="898" y="1"/>
                  </a:moveTo>
                  <a:cubicBezTo>
                    <a:pt x="843" y="36"/>
                    <a:pt x="772" y="77"/>
                    <a:pt x="702" y="126"/>
                  </a:cubicBezTo>
                  <a:cubicBezTo>
                    <a:pt x="320" y="376"/>
                    <a:pt x="126" y="607"/>
                    <a:pt x="34" y="781"/>
                  </a:cubicBezTo>
                  <a:cubicBezTo>
                    <a:pt x="1" y="857"/>
                    <a:pt x="56" y="954"/>
                    <a:pt x="146" y="961"/>
                  </a:cubicBezTo>
                  <a:cubicBezTo>
                    <a:pt x="410" y="976"/>
                    <a:pt x="946" y="996"/>
                    <a:pt x="1537" y="1018"/>
                  </a:cubicBezTo>
                  <a:cubicBezTo>
                    <a:pt x="1531" y="989"/>
                    <a:pt x="1517" y="961"/>
                    <a:pt x="1511" y="934"/>
                  </a:cubicBezTo>
                  <a:cubicBezTo>
                    <a:pt x="1385" y="578"/>
                    <a:pt x="1170" y="259"/>
                    <a:pt x="89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8133589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7" y="0"/>
                  </a:moveTo>
                  <a:cubicBezTo>
                    <a:pt x="1786" y="0"/>
                    <a:pt x="1565" y="5"/>
                    <a:pt x="1537" y="15"/>
                  </a:cubicBezTo>
                  <a:cubicBezTo>
                    <a:pt x="1537" y="15"/>
                    <a:pt x="1337" y="37"/>
                    <a:pt x="710" y="446"/>
                  </a:cubicBezTo>
                  <a:cubicBezTo>
                    <a:pt x="326" y="696"/>
                    <a:pt x="126" y="927"/>
                    <a:pt x="42" y="1101"/>
                  </a:cubicBezTo>
                  <a:cubicBezTo>
                    <a:pt x="1" y="1177"/>
                    <a:pt x="56" y="1274"/>
                    <a:pt x="153" y="1281"/>
                  </a:cubicBezTo>
                  <a:cubicBezTo>
                    <a:pt x="639" y="1307"/>
                    <a:pt x="2042" y="1370"/>
                    <a:pt x="3068" y="1370"/>
                  </a:cubicBezTo>
                  <a:cubicBezTo>
                    <a:pt x="3700" y="1370"/>
                    <a:pt x="4188" y="1346"/>
                    <a:pt x="4231" y="1274"/>
                  </a:cubicBezTo>
                  <a:cubicBezTo>
                    <a:pt x="4349" y="1059"/>
                    <a:pt x="4119" y="78"/>
                    <a:pt x="4009" y="43"/>
                  </a:cubicBezTo>
                  <a:cubicBezTo>
                    <a:pt x="3930" y="23"/>
                    <a:pt x="2792" y="0"/>
                    <a:pt x="208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8133589" y="4546415"/>
              <a:ext cx="128699" cy="82621"/>
            </a:xfrm>
            <a:custGeom>
              <a:avLst/>
              <a:gdLst/>
              <a:ahLst/>
              <a:cxnLst/>
              <a:rect l="l" t="t" r="r" b="b"/>
              <a:pathLst>
                <a:path w="1726" h="1108" extrusionOk="0">
                  <a:moveTo>
                    <a:pt x="1051" y="0"/>
                  </a:moveTo>
                  <a:cubicBezTo>
                    <a:pt x="953" y="50"/>
                    <a:pt x="842" y="119"/>
                    <a:pt x="710" y="209"/>
                  </a:cubicBezTo>
                  <a:cubicBezTo>
                    <a:pt x="326" y="459"/>
                    <a:pt x="126" y="690"/>
                    <a:pt x="42" y="864"/>
                  </a:cubicBezTo>
                  <a:cubicBezTo>
                    <a:pt x="1" y="940"/>
                    <a:pt x="56" y="1037"/>
                    <a:pt x="153" y="1044"/>
                  </a:cubicBezTo>
                  <a:cubicBezTo>
                    <a:pt x="438" y="1059"/>
                    <a:pt x="1058" y="1086"/>
                    <a:pt x="1726" y="1107"/>
                  </a:cubicBezTo>
                  <a:cubicBezTo>
                    <a:pt x="1684" y="960"/>
                    <a:pt x="1629" y="815"/>
                    <a:pt x="1559" y="676"/>
                  </a:cubicBezTo>
                  <a:cubicBezTo>
                    <a:pt x="1434" y="433"/>
                    <a:pt x="1260" y="189"/>
                    <a:pt x="1051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8223292" y="3129732"/>
              <a:ext cx="364921" cy="425035"/>
            </a:xfrm>
            <a:custGeom>
              <a:avLst/>
              <a:gdLst/>
              <a:ahLst/>
              <a:cxnLst/>
              <a:rect l="l" t="t" r="r" b="b"/>
              <a:pathLst>
                <a:path w="4894" h="5700" extrusionOk="0">
                  <a:moveTo>
                    <a:pt x="611" y="1"/>
                  </a:moveTo>
                  <a:cubicBezTo>
                    <a:pt x="466" y="1"/>
                    <a:pt x="328" y="37"/>
                    <a:pt x="202" y="121"/>
                  </a:cubicBezTo>
                  <a:cubicBezTo>
                    <a:pt x="15" y="247"/>
                    <a:pt x="0" y="532"/>
                    <a:pt x="8" y="734"/>
                  </a:cubicBezTo>
                  <a:cubicBezTo>
                    <a:pt x="42" y="1222"/>
                    <a:pt x="266" y="1701"/>
                    <a:pt x="488" y="2132"/>
                  </a:cubicBezTo>
                  <a:cubicBezTo>
                    <a:pt x="843" y="2800"/>
                    <a:pt x="1288" y="3420"/>
                    <a:pt x="1789" y="3984"/>
                  </a:cubicBezTo>
                  <a:cubicBezTo>
                    <a:pt x="2276" y="4533"/>
                    <a:pt x="2847" y="5131"/>
                    <a:pt x="3487" y="5507"/>
                  </a:cubicBezTo>
                  <a:cubicBezTo>
                    <a:pt x="3529" y="5535"/>
                    <a:pt x="3577" y="5549"/>
                    <a:pt x="3619" y="5571"/>
                  </a:cubicBezTo>
                  <a:cubicBezTo>
                    <a:pt x="3772" y="5641"/>
                    <a:pt x="3976" y="5700"/>
                    <a:pt x="4170" y="5700"/>
                  </a:cubicBezTo>
                  <a:cubicBezTo>
                    <a:pt x="4339" y="5700"/>
                    <a:pt x="4501" y="5655"/>
                    <a:pt x="4614" y="5535"/>
                  </a:cubicBezTo>
                  <a:cubicBezTo>
                    <a:pt x="4893" y="5243"/>
                    <a:pt x="4760" y="4784"/>
                    <a:pt x="4614" y="4463"/>
                  </a:cubicBezTo>
                  <a:cubicBezTo>
                    <a:pt x="4168" y="3455"/>
                    <a:pt x="3487" y="2529"/>
                    <a:pt x="2797" y="1681"/>
                  </a:cubicBezTo>
                  <a:cubicBezTo>
                    <a:pt x="2569" y="1396"/>
                    <a:pt x="2325" y="1117"/>
                    <a:pt x="2081" y="846"/>
                  </a:cubicBezTo>
                  <a:cubicBezTo>
                    <a:pt x="1773" y="510"/>
                    <a:pt x="1153" y="1"/>
                    <a:pt x="611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8148055" y="3109599"/>
              <a:ext cx="241889" cy="550830"/>
            </a:xfrm>
            <a:custGeom>
              <a:avLst/>
              <a:gdLst/>
              <a:ahLst/>
              <a:cxnLst/>
              <a:rect l="l" t="t" r="r" b="b"/>
              <a:pathLst>
                <a:path w="3244" h="7387" extrusionOk="0">
                  <a:moveTo>
                    <a:pt x="623" y="0"/>
                  </a:moveTo>
                  <a:cubicBezTo>
                    <a:pt x="606" y="0"/>
                    <a:pt x="589" y="13"/>
                    <a:pt x="578" y="31"/>
                  </a:cubicBezTo>
                  <a:cubicBezTo>
                    <a:pt x="0" y="1178"/>
                    <a:pt x="0" y="2681"/>
                    <a:pt x="369" y="4010"/>
                  </a:cubicBezTo>
                  <a:cubicBezTo>
                    <a:pt x="745" y="5375"/>
                    <a:pt x="1644" y="6605"/>
                    <a:pt x="2798" y="7337"/>
                  </a:cubicBezTo>
                  <a:cubicBezTo>
                    <a:pt x="2846" y="7370"/>
                    <a:pt x="2901" y="7386"/>
                    <a:pt x="2955" y="7386"/>
                  </a:cubicBezTo>
                  <a:cubicBezTo>
                    <a:pt x="3047" y="7386"/>
                    <a:pt x="3134" y="7338"/>
                    <a:pt x="3173" y="7245"/>
                  </a:cubicBezTo>
                  <a:cubicBezTo>
                    <a:pt x="3244" y="7071"/>
                    <a:pt x="3125" y="6849"/>
                    <a:pt x="3000" y="6689"/>
                  </a:cubicBezTo>
                  <a:cubicBezTo>
                    <a:pt x="2666" y="6251"/>
                    <a:pt x="1782" y="5082"/>
                    <a:pt x="1400" y="3634"/>
                  </a:cubicBezTo>
                  <a:cubicBezTo>
                    <a:pt x="1017" y="2187"/>
                    <a:pt x="1385" y="1018"/>
                    <a:pt x="1657" y="343"/>
                  </a:cubicBezTo>
                  <a:cubicBezTo>
                    <a:pt x="1670" y="301"/>
                    <a:pt x="1664" y="259"/>
                    <a:pt x="1622" y="239"/>
                  </a:cubicBezTo>
                  <a:cubicBezTo>
                    <a:pt x="1371" y="127"/>
                    <a:pt x="892" y="31"/>
                    <a:pt x="633" y="2"/>
                  </a:cubicBezTo>
                  <a:cubicBezTo>
                    <a:pt x="630" y="1"/>
                    <a:pt x="626" y="0"/>
                    <a:pt x="62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8130979" y="3197139"/>
              <a:ext cx="234581" cy="230190"/>
            </a:xfrm>
            <a:custGeom>
              <a:avLst/>
              <a:gdLst/>
              <a:ahLst/>
              <a:cxnLst/>
              <a:rect l="l" t="t" r="r" b="b"/>
              <a:pathLst>
                <a:path w="3146" h="3087" extrusionOk="0">
                  <a:moveTo>
                    <a:pt x="499" y="0"/>
                  </a:moveTo>
                  <a:cubicBezTo>
                    <a:pt x="362" y="0"/>
                    <a:pt x="241" y="50"/>
                    <a:pt x="168" y="184"/>
                  </a:cubicBezTo>
                  <a:cubicBezTo>
                    <a:pt x="133" y="241"/>
                    <a:pt x="104" y="303"/>
                    <a:pt x="84" y="380"/>
                  </a:cubicBezTo>
                  <a:cubicBezTo>
                    <a:pt x="62" y="463"/>
                    <a:pt x="62" y="547"/>
                    <a:pt x="69" y="630"/>
                  </a:cubicBezTo>
                  <a:cubicBezTo>
                    <a:pt x="91" y="755"/>
                    <a:pt x="119" y="874"/>
                    <a:pt x="84" y="999"/>
                  </a:cubicBezTo>
                  <a:cubicBezTo>
                    <a:pt x="49" y="1103"/>
                    <a:pt x="1" y="1180"/>
                    <a:pt x="49" y="1285"/>
                  </a:cubicBezTo>
                  <a:cubicBezTo>
                    <a:pt x="91" y="1375"/>
                    <a:pt x="139" y="1458"/>
                    <a:pt x="139" y="1555"/>
                  </a:cubicBezTo>
                  <a:cubicBezTo>
                    <a:pt x="139" y="1681"/>
                    <a:pt x="84" y="1779"/>
                    <a:pt x="111" y="1911"/>
                  </a:cubicBezTo>
                  <a:cubicBezTo>
                    <a:pt x="119" y="1931"/>
                    <a:pt x="126" y="1953"/>
                    <a:pt x="133" y="1973"/>
                  </a:cubicBezTo>
                  <a:cubicBezTo>
                    <a:pt x="139" y="1979"/>
                    <a:pt x="139" y="1979"/>
                    <a:pt x="146" y="1988"/>
                  </a:cubicBezTo>
                  <a:cubicBezTo>
                    <a:pt x="174" y="2001"/>
                    <a:pt x="203" y="2021"/>
                    <a:pt x="229" y="2043"/>
                  </a:cubicBezTo>
                  <a:cubicBezTo>
                    <a:pt x="487" y="2217"/>
                    <a:pt x="807" y="2280"/>
                    <a:pt x="1093" y="2390"/>
                  </a:cubicBezTo>
                  <a:cubicBezTo>
                    <a:pt x="1539" y="2572"/>
                    <a:pt x="1934" y="2823"/>
                    <a:pt x="2332" y="3087"/>
                  </a:cubicBezTo>
                  <a:lnTo>
                    <a:pt x="3145" y="1555"/>
                  </a:lnTo>
                  <a:cubicBezTo>
                    <a:pt x="2236" y="1174"/>
                    <a:pt x="2233" y="116"/>
                    <a:pt x="1593" y="116"/>
                  </a:cubicBezTo>
                  <a:cubicBezTo>
                    <a:pt x="1591" y="116"/>
                    <a:pt x="1589" y="116"/>
                    <a:pt x="1587" y="116"/>
                  </a:cubicBezTo>
                  <a:cubicBezTo>
                    <a:pt x="1527" y="368"/>
                    <a:pt x="1525" y="441"/>
                    <a:pt x="1499" y="441"/>
                  </a:cubicBezTo>
                  <a:cubicBezTo>
                    <a:pt x="1487" y="441"/>
                    <a:pt x="1468" y="424"/>
                    <a:pt x="1433" y="401"/>
                  </a:cubicBezTo>
                  <a:cubicBezTo>
                    <a:pt x="1363" y="355"/>
                    <a:pt x="868" y="0"/>
                    <a:pt x="499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8236864" y="3260670"/>
              <a:ext cx="359030" cy="302819"/>
            </a:xfrm>
            <a:custGeom>
              <a:avLst/>
              <a:gdLst/>
              <a:ahLst/>
              <a:cxnLst/>
              <a:rect l="l" t="t" r="r" b="b"/>
              <a:pathLst>
                <a:path w="4815" h="4061" extrusionOk="0">
                  <a:moveTo>
                    <a:pt x="1121" y="0"/>
                  </a:moveTo>
                  <a:cubicBezTo>
                    <a:pt x="1071" y="154"/>
                    <a:pt x="69" y="1740"/>
                    <a:pt x="0" y="1872"/>
                  </a:cubicBezTo>
                  <a:cubicBezTo>
                    <a:pt x="299" y="2151"/>
                    <a:pt x="1294" y="2923"/>
                    <a:pt x="1622" y="3153"/>
                  </a:cubicBezTo>
                  <a:cubicBezTo>
                    <a:pt x="1802" y="3278"/>
                    <a:pt x="1989" y="3390"/>
                    <a:pt x="2184" y="3501"/>
                  </a:cubicBezTo>
                  <a:cubicBezTo>
                    <a:pt x="2580" y="3717"/>
                    <a:pt x="3315" y="4061"/>
                    <a:pt x="3901" y="4061"/>
                  </a:cubicBezTo>
                  <a:cubicBezTo>
                    <a:pt x="4182" y="4061"/>
                    <a:pt x="4428" y="3982"/>
                    <a:pt x="4586" y="3773"/>
                  </a:cubicBezTo>
                  <a:cubicBezTo>
                    <a:pt x="4815" y="3474"/>
                    <a:pt x="4578" y="2555"/>
                    <a:pt x="2741" y="1219"/>
                  </a:cubicBezTo>
                  <a:cubicBezTo>
                    <a:pt x="2380" y="954"/>
                    <a:pt x="1538" y="182"/>
                    <a:pt x="11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8236864" y="3400258"/>
              <a:ext cx="117216" cy="92986"/>
            </a:xfrm>
            <a:custGeom>
              <a:avLst/>
              <a:gdLst/>
              <a:ahLst/>
              <a:cxnLst/>
              <a:rect l="l" t="t" r="r" b="b"/>
              <a:pathLst>
                <a:path w="1572" h="1247" extrusionOk="0">
                  <a:moveTo>
                    <a:pt x="0" y="0"/>
                  </a:moveTo>
                  <a:cubicBezTo>
                    <a:pt x="110" y="126"/>
                    <a:pt x="236" y="237"/>
                    <a:pt x="361" y="349"/>
                  </a:cubicBezTo>
                  <a:cubicBezTo>
                    <a:pt x="486" y="460"/>
                    <a:pt x="620" y="565"/>
                    <a:pt x="752" y="668"/>
                  </a:cubicBezTo>
                  <a:cubicBezTo>
                    <a:pt x="877" y="774"/>
                    <a:pt x="1015" y="870"/>
                    <a:pt x="1147" y="967"/>
                  </a:cubicBezTo>
                  <a:cubicBezTo>
                    <a:pt x="1288" y="1066"/>
                    <a:pt x="1426" y="1163"/>
                    <a:pt x="1572" y="1246"/>
                  </a:cubicBezTo>
                  <a:cubicBezTo>
                    <a:pt x="1446" y="1134"/>
                    <a:pt x="1314" y="1031"/>
                    <a:pt x="1189" y="919"/>
                  </a:cubicBezTo>
                  <a:cubicBezTo>
                    <a:pt x="1057" y="815"/>
                    <a:pt x="925" y="710"/>
                    <a:pt x="793" y="607"/>
                  </a:cubicBezTo>
                  <a:cubicBezTo>
                    <a:pt x="668" y="501"/>
                    <a:pt x="536" y="404"/>
                    <a:pt x="403" y="2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7736075" y="2371319"/>
              <a:ext cx="655352" cy="735981"/>
            </a:xfrm>
            <a:custGeom>
              <a:avLst/>
              <a:gdLst/>
              <a:ahLst/>
              <a:cxnLst/>
              <a:rect l="l" t="t" r="r" b="b"/>
              <a:pathLst>
                <a:path w="8789" h="9870" extrusionOk="0">
                  <a:moveTo>
                    <a:pt x="3799" y="1"/>
                  </a:moveTo>
                  <a:cubicBezTo>
                    <a:pt x="1534" y="1"/>
                    <a:pt x="278" y="1782"/>
                    <a:pt x="63" y="4691"/>
                  </a:cubicBezTo>
                  <a:cubicBezTo>
                    <a:pt x="29" y="5172"/>
                    <a:pt x="1" y="5638"/>
                    <a:pt x="8" y="6082"/>
                  </a:cubicBezTo>
                  <a:cubicBezTo>
                    <a:pt x="29" y="7106"/>
                    <a:pt x="210" y="7996"/>
                    <a:pt x="801" y="8657"/>
                  </a:cubicBezTo>
                  <a:cubicBezTo>
                    <a:pt x="1302" y="9228"/>
                    <a:pt x="2102" y="9631"/>
                    <a:pt x="3369" y="9806"/>
                  </a:cubicBezTo>
                  <a:cubicBezTo>
                    <a:pt x="3480" y="9820"/>
                    <a:pt x="3605" y="9833"/>
                    <a:pt x="3730" y="9848"/>
                  </a:cubicBezTo>
                  <a:cubicBezTo>
                    <a:pt x="3877" y="9863"/>
                    <a:pt x="4022" y="9870"/>
                    <a:pt x="4166" y="9870"/>
                  </a:cubicBezTo>
                  <a:cubicBezTo>
                    <a:pt x="5663" y="9870"/>
                    <a:pt x="7001" y="9093"/>
                    <a:pt x="7795" y="7844"/>
                  </a:cubicBezTo>
                  <a:cubicBezTo>
                    <a:pt x="8204" y="7209"/>
                    <a:pt x="8470" y="6445"/>
                    <a:pt x="8546" y="5603"/>
                  </a:cubicBezTo>
                  <a:cubicBezTo>
                    <a:pt x="8789" y="2841"/>
                    <a:pt x="6890" y="301"/>
                    <a:pt x="4301" y="28"/>
                  </a:cubicBezTo>
                  <a:cubicBezTo>
                    <a:pt x="4129" y="10"/>
                    <a:pt x="3961" y="1"/>
                    <a:pt x="3799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8062005" y="2598074"/>
              <a:ext cx="447" cy="671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3" y="2"/>
                    <a:pt x="0" y="8"/>
                  </a:cubicBezTo>
                  <a:cubicBezTo>
                    <a:pt x="4" y="5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7735106" y="2262750"/>
              <a:ext cx="814101" cy="566937"/>
            </a:xfrm>
            <a:custGeom>
              <a:avLst/>
              <a:gdLst/>
              <a:ahLst/>
              <a:cxnLst/>
              <a:rect l="l" t="t" r="r" b="b"/>
              <a:pathLst>
                <a:path w="10918" h="7603" extrusionOk="0">
                  <a:moveTo>
                    <a:pt x="5212" y="1"/>
                  </a:moveTo>
                  <a:cubicBezTo>
                    <a:pt x="4784" y="1"/>
                    <a:pt x="4357" y="43"/>
                    <a:pt x="3939" y="128"/>
                  </a:cubicBezTo>
                  <a:cubicBezTo>
                    <a:pt x="3277" y="254"/>
                    <a:pt x="2644" y="491"/>
                    <a:pt x="2060" y="825"/>
                  </a:cubicBezTo>
                  <a:cubicBezTo>
                    <a:pt x="1851" y="942"/>
                    <a:pt x="1649" y="1082"/>
                    <a:pt x="1447" y="1227"/>
                  </a:cubicBezTo>
                  <a:cubicBezTo>
                    <a:pt x="1238" y="1388"/>
                    <a:pt x="1036" y="1568"/>
                    <a:pt x="849" y="1757"/>
                  </a:cubicBezTo>
                  <a:cubicBezTo>
                    <a:pt x="515" y="2104"/>
                    <a:pt x="216" y="2501"/>
                    <a:pt x="91" y="2967"/>
                  </a:cubicBezTo>
                  <a:cubicBezTo>
                    <a:pt x="1" y="3295"/>
                    <a:pt x="7" y="3774"/>
                    <a:pt x="201" y="4101"/>
                  </a:cubicBezTo>
                  <a:cubicBezTo>
                    <a:pt x="528" y="4071"/>
                    <a:pt x="857" y="4058"/>
                    <a:pt x="1187" y="4058"/>
                  </a:cubicBezTo>
                  <a:cubicBezTo>
                    <a:pt x="1778" y="4058"/>
                    <a:pt x="2370" y="4102"/>
                    <a:pt x="2950" y="4178"/>
                  </a:cubicBezTo>
                  <a:cubicBezTo>
                    <a:pt x="3082" y="4191"/>
                    <a:pt x="3207" y="4213"/>
                    <a:pt x="3341" y="4233"/>
                  </a:cubicBezTo>
                  <a:cubicBezTo>
                    <a:pt x="3341" y="4150"/>
                    <a:pt x="3332" y="4066"/>
                    <a:pt x="3326" y="3998"/>
                  </a:cubicBezTo>
                  <a:cubicBezTo>
                    <a:pt x="3306" y="3684"/>
                    <a:pt x="3347" y="3363"/>
                    <a:pt x="3438" y="3064"/>
                  </a:cubicBezTo>
                  <a:lnTo>
                    <a:pt x="3438" y="3064"/>
                  </a:lnTo>
                  <a:cubicBezTo>
                    <a:pt x="3409" y="3266"/>
                    <a:pt x="3402" y="3475"/>
                    <a:pt x="3424" y="3684"/>
                  </a:cubicBezTo>
                  <a:cubicBezTo>
                    <a:pt x="3451" y="3872"/>
                    <a:pt x="3493" y="4060"/>
                    <a:pt x="3569" y="4240"/>
                  </a:cubicBezTo>
                  <a:cubicBezTo>
                    <a:pt x="3572" y="4246"/>
                    <a:pt x="3578" y="4248"/>
                    <a:pt x="3584" y="4248"/>
                  </a:cubicBezTo>
                  <a:cubicBezTo>
                    <a:pt x="3593" y="4248"/>
                    <a:pt x="3602" y="4242"/>
                    <a:pt x="3598" y="4233"/>
                  </a:cubicBezTo>
                  <a:cubicBezTo>
                    <a:pt x="3473" y="3831"/>
                    <a:pt x="3438" y="3392"/>
                    <a:pt x="3514" y="2974"/>
                  </a:cubicBezTo>
                  <a:cubicBezTo>
                    <a:pt x="3534" y="2862"/>
                    <a:pt x="3563" y="2752"/>
                    <a:pt x="3598" y="2640"/>
                  </a:cubicBezTo>
                  <a:cubicBezTo>
                    <a:pt x="3618" y="2598"/>
                    <a:pt x="3646" y="2550"/>
                    <a:pt x="3666" y="2508"/>
                  </a:cubicBezTo>
                  <a:lnTo>
                    <a:pt x="3666" y="2508"/>
                  </a:lnTo>
                  <a:cubicBezTo>
                    <a:pt x="3563" y="2877"/>
                    <a:pt x="3473" y="3816"/>
                    <a:pt x="3723" y="4310"/>
                  </a:cubicBezTo>
                  <a:cubicBezTo>
                    <a:pt x="3952" y="4358"/>
                    <a:pt x="4176" y="4422"/>
                    <a:pt x="4398" y="4484"/>
                  </a:cubicBezTo>
                  <a:cubicBezTo>
                    <a:pt x="4475" y="4332"/>
                    <a:pt x="4460" y="4213"/>
                    <a:pt x="4404" y="4053"/>
                  </a:cubicBezTo>
                  <a:cubicBezTo>
                    <a:pt x="4259" y="3635"/>
                    <a:pt x="4189" y="3231"/>
                    <a:pt x="4266" y="2787"/>
                  </a:cubicBezTo>
                  <a:cubicBezTo>
                    <a:pt x="4301" y="2570"/>
                    <a:pt x="4363" y="2369"/>
                    <a:pt x="4453" y="2167"/>
                  </a:cubicBezTo>
                  <a:cubicBezTo>
                    <a:pt x="4460" y="2146"/>
                    <a:pt x="4475" y="2132"/>
                    <a:pt x="4481" y="2111"/>
                  </a:cubicBezTo>
                  <a:lnTo>
                    <a:pt x="4481" y="2111"/>
                  </a:lnTo>
                  <a:cubicBezTo>
                    <a:pt x="4460" y="2251"/>
                    <a:pt x="4426" y="2383"/>
                    <a:pt x="4411" y="2521"/>
                  </a:cubicBezTo>
                  <a:cubicBezTo>
                    <a:pt x="4384" y="2703"/>
                    <a:pt x="4376" y="2884"/>
                    <a:pt x="4376" y="3064"/>
                  </a:cubicBezTo>
                  <a:cubicBezTo>
                    <a:pt x="4376" y="3398"/>
                    <a:pt x="4433" y="3754"/>
                    <a:pt x="4571" y="4060"/>
                  </a:cubicBezTo>
                  <a:cubicBezTo>
                    <a:pt x="4752" y="4464"/>
                    <a:pt x="4982" y="4672"/>
                    <a:pt x="5281" y="4818"/>
                  </a:cubicBezTo>
                  <a:cubicBezTo>
                    <a:pt x="5358" y="4846"/>
                    <a:pt x="5428" y="4881"/>
                    <a:pt x="5503" y="4916"/>
                  </a:cubicBezTo>
                  <a:cubicBezTo>
                    <a:pt x="5609" y="4958"/>
                    <a:pt x="5727" y="4991"/>
                    <a:pt x="5846" y="5033"/>
                  </a:cubicBezTo>
                  <a:cubicBezTo>
                    <a:pt x="6347" y="5209"/>
                    <a:pt x="6861" y="5639"/>
                    <a:pt x="7035" y="6160"/>
                  </a:cubicBezTo>
                  <a:cubicBezTo>
                    <a:pt x="7132" y="6446"/>
                    <a:pt x="7035" y="6760"/>
                    <a:pt x="7021" y="7052"/>
                  </a:cubicBezTo>
                  <a:cubicBezTo>
                    <a:pt x="7006" y="7323"/>
                    <a:pt x="6965" y="7588"/>
                    <a:pt x="7272" y="7602"/>
                  </a:cubicBezTo>
                  <a:cubicBezTo>
                    <a:pt x="7277" y="7602"/>
                    <a:pt x="7282" y="7602"/>
                    <a:pt x="7286" y="7602"/>
                  </a:cubicBezTo>
                  <a:cubicBezTo>
                    <a:pt x="7572" y="7602"/>
                    <a:pt x="7747" y="7037"/>
                    <a:pt x="8255" y="7037"/>
                  </a:cubicBezTo>
                  <a:cubicBezTo>
                    <a:pt x="8263" y="7037"/>
                    <a:pt x="8272" y="7037"/>
                    <a:pt x="8281" y="7037"/>
                  </a:cubicBezTo>
                  <a:cubicBezTo>
                    <a:pt x="8755" y="7051"/>
                    <a:pt x="8826" y="7510"/>
                    <a:pt x="9076" y="7510"/>
                  </a:cubicBezTo>
                  <a:cubicBezTo>
                    <a:pt x="9105" y="7510"/>
                    <a:pt x="9136" y="7503"/>
                    <a:pt x="9171" y="7490"/>
                  </a:cubicBezTo>
                  <a:cubicBezTo>
                    <a:pt x="9366" y="7413"/>
                    <a:pt x="9526" y="7171"/>
                    <a:pt x="9658" y="7017"/>
                  </a:cubicBezTo>
                  <a:cubicBezTo>
                    <a:pt x="10597" y="5967"/>
                    <a:pt x="10917" y="4422"/>
                    <a:pt x="10388" y="3079"/>
                  </a:cubicBezTo>
                  <a:cubicBezTo>
                    <a:pt x="10326" y="2932"/>
                    <a:pt x="10263" y="2794"/>
                    <a:pt x="10188" y="2662"/>
                  </a:cubicBezTo>
                  <a:cubicBezTo>
                    <a:pt x="9922" y="2174"/>
                    <a:pt x="9553" y="1757"/>
                    <a:pt x="9144" y="1401"/>
                  </a:cubicBezTo>
                  <a:cubicBezTo>
                    <a:pt x="8962" y="1249"/>
                    <a:pt x="8775" y="1102"/>
                    <a:pt x="8579" y="977"/>
                  </a:cubicBezTo>
                  <a:cubicBezTo>
                    <a:pt x="7583" y="327"/>
                    <a:pt x="6397" y="1"/>
                    <a:pt x="52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8305838" y="2766072"/>
              <a:ext cx="191483" cy="194919"/>
            </a:xfrm>
            <a:custGeom>
              <a:avLst/>
              <a:gdLst/>
              <a:ahLst/>
              <a:cxnLst/>
              <a:rect l="l" t="t" r="r" b="b"/>
              <a:pathLst>
                <a:path w="2568" h="2614" extrusionOk="0">
                  <a:moveTo>
                    <a:pt x="1577" y="1"/>
                  </a:moveTo>
                  <a:cubicBezTo>
                    <a:pt x="1227" y="1"/>
                    <a:pt x="862" y="130"/>
                    <a:pt x="627" y="287"/>
                  </a:cubicBezTo>
                  <a:cubicBezTo>
                    <a:pt x="216" y="559"/>
                    <a:pt x="70" y="1157"/>
                    <a:pt x="20" y="1652"/>
                  </a:cubicBezTo>
                  <a:cubicBezTo>
                    <a:pt x="0" y="1882"/>
                    <a:pt x="20" y="2139"/>
                    <a:pt x="174" y="2326"/>
                  </a:cubicBezTo>
                  <a:cubicBezTo>
                    <a:pt x="349" y="2540"/>
                    <a:pt x="596" y="2614"/>
                    <a:pt x="847" y="2614"/>
                  </a:cubicBezTo>
                  <a:cubicBezTo>
                    <a:pt x="1096" y="2614"/>
                    <a:pt x="1348" y="2541"/>
                    <a:pt x="1538" y="2458"/>
                  </a:cubicBezTo>
                  <a:cubicBezTo>
                    <a:pt x="1998" y="2249"/>
                    <a:pt x="2352" y="1847"/>
                    <a:pt x="2484" y="1339"/>
                  </a:cubicBezTo>
                  <a:cubicBezTo>
                    <a:pt x="2547" y="1102"/>
                    <a:pt x="2567" y="845"/>
                    <a:pt x="2477" y="601"/>
                  </a:cubicBezTo>
                  <a:cubicBezTo>
                    <a:pt x="2400" y="371"/>
                    <a:pt x="2268" y="225"/>
                    <a:pt x="2108" y="129"/>
                  </a:cubicBezTo>
                  <a:cubicBezTo>
                    <a:pt x="1950" y="38"/>
                    <a:pt x="1766" y="1"/>
                    <a:pt x="157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7932707" y="2634686"/>
              <a:ext cx="87688" cy="56820"/>
            </a:xfrm>
            <a:custGeom>
              <a:avLst/>
              <a:gdLst/>
              <a:ahLst/>
              <a:cxnLst/>
              <a:rect l="l" t="t" r="r" b="b"/>
              <a:pathLst>
                <a:path w="1176" h="762" extrusionOk="0">
                  <a:moveTo>
                    <a:pt x="201" y="0"/>
                  </a:moveTo>
                  <a:cubicBezTo>
                    <a:pt x="147" y="0"/>
                    <a:pt x="94" y="8"/>
                    <a:pt x="56" y="32"/>
                  </a:cubicBezTo>
                  <a:cubicBezTo>
                    <a:pt x="8" y="60"/>
                    <a:pt x="1" y="150"/>
                    <a:pt x="84" y="185"/>
                  </a:cubicBezTo>
                  <a:cubicBezTo>
                    <a:pt x="181" y="227"/>
                    <a:pt x="265" y="221"/>
                    <a:pt x="348" y="234"/>
                  </a:cubicBezTo>
                  <a:cubicBezTo>
                    <a:pt x="425" y="241"/>
                    <a:pt x="502" y="254"/>
                    <a:pt x="565" y="276"/>
                  </a:cubicBezTo>
                  <a:cubicBezTo>
                    <a:pt x="829" y="346"/>
                    <a:pt x="1010" y="519"/>
                    <a:pt x="1108" y="706"/>
                  </a:cubicBezTo>
                  <a:cubicBezTo>
                    <a:pt x="1115" y="728"/>
                    <a:pt x="1122" y="742"/>
                    <a:pt x="1135" y="755"/>
                  </a:cubicBezTo>
                  <a:cubicBezTo>
                    <a:pt x="1142" y="760"/>
                    <a:pt x="1149" y="762"/>
                    <a:pt x="1154" y="762"/>
                  </a:cubicBezTo>
                  <a:cubicBezTo>
                    <a:pt x="1172" y="762"/>
                    <a:pt x="1175" y="734"/>
                    <a:pt x="1170" y="706"/>
                  </a:cubicBezTo>
                  <a:cubicBezTo>
                    <a:pt x="1170" y="693"/>
                    <a:pt x="1170" y="680"/>
                    <a:pt x="1163" y="658"/>
                  </a:cubicBezTo>
                  <a:cubicBezTo>
                    <a:pt x="1142" y="498"/>
                    <a:pt x="1038" y="359"/>
                    <a:pt x="919" y="262"/>
                  </a:cubicBezTo>
                  <a:cubicBezTo>
                    <a:pt x="836" y="179"/>
                    <a:pt x="724" y="115"/>
                    <a:pt x="599" y="67"/>
                  </a:cubicBezTo>
                  <a:cubicBezTo>
                    <a:pt x="524" y="45"/>
                    <a:pt x="440" y="25"/>
                    <a:pt x="357" y="12"/>
                  </a:cubicBezTo>
                  <a:cubicBezTo>
                    <a:pt x="311" y="8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7918166" y="2619475"/>
              <a:ext cx="117887" cy="87095"/>
            </a:xfrm>
            <a:custGeom>
              <a:avLst/>
              <a:gdLst/>
              <a:ahLst/>
              <a:cxnLst/>
              <a:rect l="l" t="t" r="r" b="b"/>
              <a:pathLst>
                <a:path w="1581" h="1168" extrusionOk="0">
                  <a:moveTo>
                    <a:pt x="401" y="0"/>
                  </a:moveTo>
                  <a:cubicBezTo>
                    <a:pt x="318" y="0"/>
                    <a:pt x="228" y="14"/>
                    <a:pt x="148" y="62"/>
                  </a:cubicBezTo>
                  <a:cubicBezTo>
                    <a:pt x="57" y="117"/>
                    <a:pt x="1" y="222"/>
                    <a:pt x="9" y="326"/>
                  </a:cubicBezTo>
                  <a:cubicBezTo>
                    <a:pt x="22" y="438"/>
                    <a:pt x="92" y="535"/>
                    <a:pt x="203" y="583"/>
                  </a:cubicBezTo>
                  <a:cubicBezTo>
                    <a:pt x="301" y="618"/>
                    <a:pt x="391" y="625"/>
                    <a:pt x="468" y="633"/>
                  </a:cubicBezTo>
                  <a:cubicBezTo>
                    <a:pt x="482" y="633"/>
                    <a:pt x="502" y="640"/>
                    <a:pt x="517" y="640"/>
                  </a:cubicBezTo>
                  <a:cubicBezTo>
                    <a:pt x="585" y="647"/>
                    <a:pt x="649" y="660"/>
                    <a:pt x="704" y="675"/>
                  </a:cubicBezTo>
                  <a:cubicBezTo>
                    <a:pt x="954" y="743"/>
                    <a:pt x="1073" y="910"/>
                    <a:pt x="1121" y="1009"/>
                  </a:cubicBezTo>
                  <a:cubicBezTo>
                    <a:pt x="1136" y="1036"/>
                    <a:pt x="1163" y="1084"/>
                    <a:pt x="1220" y="1126"/>
                  </a:cubicBezTo>
                  <a:cubicBezTo>
                    <a:pt x="1261" y="1154"/>
                    <a:pt x="1310" y="1168"/>
                    <a:pt x="1352" y="1168"/>
                  </a:cubicBezTo>
                  <a:cubicBezTo>
                    <a:pt x="1387" y="1168"/>
                    <a:pt x="1428" y="1154"/>
                    <a:pt x="1455" y="1141"/>
                  </a:cubicBezTo>
                  <a:cubicBezTo>
                    <a:pt x="1504" y="1113"/>
                    <a:pt x="1580" y="1051"/>
                    <a:pt x="1567" y="904"/>
                  </a:cubicBezTo>
                  <a:cubicBezTo>
                    <a:pt x="1567" y="875"/>
                    <a:pt x="1567" y="855"/>
                    <a:pt x="1560" y="834"/>
                  </a:cubicBezTo>
                  <a:cubicBezTo>
                    <a:pt x="1532" y="640"/>
                    <a:pt x="1428" y="466"/>
                    <a:pt x="1253" y="313"/>
                  </a:cubicBezTo>
                  <a:cubicBezTo>
                    <a:pt x="1143" y="216"/>
                    <a:pt x="1003" y="132"/>
                    <a:pt x="857" y="82"/>
                  </a:cubicBezTo>
                  <a:cubicBezTo>
                    <a:pt x="767" y="49"/>
                    <a:pt x="669" y="27"/>
                    <a:pt x="572" y="14"/>
                  </a:cubicBezTo>
                  <a:lnTo>
                    <a:pt x="565" y="14"/>
                  </a:lnTo>
                  <a:cubicBezTo>
                    <a:pt x="518" y="7"/>
                    <a:pt x="461" y="0"/>
                    <a:pt x="40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7778727" y="2628647"/>
              <a:ext cx="66885" cy="47127"/>
            </a:xfrm>
            <a:custGeom>
              <a:avLst/>
              <a:gdLst/>
              <a:ahLst/>
              <a:cxnLst/>
              <a:rect l="l" t="t" r="r" b="b"/>
              <a:pathLst>
                <a:path w="897" h="632" extrusionOk="0">
                  <a:moveTo>
                    <a:pt x="646" y="1"/>
                  </a:moveTo>
                  <a:cubicBezTo>
                    <a:pt x="585" y="1"/>
                    <a:pt x="521" y="9"/>
                    <a:pt x="466" y="29"/>
                  </a:cubicBezTo>
                  <a:cubicBezTo>
                    <a:pt x="368" y="51"/>
                    <a:pt x="284" y="106"/>
                    <a:pt x="216" y="168"/>
                  </a:cubicBezTo>
                  <a:cubicBezTo>
                    <a:pt x="125" y="251"/>
                    <a:pt x="34" y="377"/>
                    <a:pt x="7" y="530"/>
                  </a:cubicBezTo>
                  <a:cubicBezTo>
                    <a:pt x="7" y="544"/>
                    <a:pt x="0" y="565"/>
                    <a:pt x="0" y="579"/>
                  </a:cubicBezTo>
                  <a:cubicBezTo>
                    <a:pt x="0" y="607"/>
                    <a:pt x="0" y="631"/>
                    <a:pt x="11" y="631"/>
                  </a:cubicBezTo>
                  <a:cubicBezTo>
                    <a:pt x="13" y="631"/>
                    <a:pt x="16" y="630"/>
                    <a:pt x="20" y="627"/>
                  </a:cubicBezTo>
                  <a:cubicBezTo>
                    <a:pt x="34" y="620"/>
                    <a:pt x="42" y="600"/>
                    <a:pt x="49" y="585"/>
                  </a:cubicBezTo>
                  <a:cubicBezTo>
                    <a:pt x="132" y="412"/>
                    <a:pt x="277" y="273"/>
                    <a:pt x="473" y="231"/>
                  </a:cubicBezTo>
                  <a:cubicBezTo>
                    <a:pt x="512" y="227"/>
                    <a:pt x="547" y="222"/>
                    <a:pt x="587" y="222"/>
                  </a:cubicBezTo>
                  <a:cubicBezTo>
                    <a:pt x="604" y="222"/>
                    <a:pt x="621" y="223"/>
                    <a:pt x="640" y="225"/>
                  </a:cubicBezTo>
                  <a:cubicBezTo>
                    <a:pt x="671" y="225"/>
                    <a:pt x="708" y="229"/>
                    <a:pt x="746" y="229"/>
                  </a:cubicBezTo>
                  <a:cubicBezTo>
                    <a:pt x="775" y="229"/>
                    <a:pt x="805" y="227"/>
                    <a:pt x="835" y="218"/>
                  </a:cubicBezTo>
                  <a:cubicBezTo>
                    <a:pt x="897" y="190"/>
                    <a:pt x="897" y="99"/>
                    <a:pt x="862" y="64"/>
                  </a:cubicBezTo>
                  <a:cubicBezTo>
                    <a:pt x="807" y="1"/>
                    <a:pt x="717" y="1"/>
                    <a:pt x="646" y="1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7762546" y="2613733"/>
              <a:ext cx="98649" cy="77252"/>
            </a:xfrm>
            <a:custGeom>
              <a:avLst/>
              <a:gdLst/>
              <a:ahLst/>
              <a:cxnLst/>
              <a:rect l="l" t="t" r="r" b="b"/>
              <a:pathLst>
                <a:path w="1323" h="1036" extrusionOk="0">
                  <a:moveTo>
                    <a:pt x="870" y="1"/>
                  </a:moveTo>
                  <a:cubicBezTo>
                    <a:pt x="787" y="1"/>
                    <a:pt x="710" y="7"/>
                    <a:pt x="626" y="27"/>
                  </a:cubicBezTo>
                  <a:cubicBezTo>
                    <a:pt x="501" y="62"/>
                    <a:pt x="391" y="132"/>
                    <a:pt x="292" y="216"/>
                  </a:cubicBezTo>
                  <a:cubicBezTo>
                    <a:pt x="154" y="348"/>
                    <a:pt x="57" y="515"/>
                    <a:pt x="22" y="695"/>
                  </a:cubicBezTo>
                  <a:cubicBezTo>
                    <a:pt x="22" y="717"/>
                    <a:pt x="15" y="737"/>
                    <a:pt x="15" y="759"/>
                  </a:cubicBezTo>
                  <a:cubicBezTo>
                    <a:pt x="0" y="897"/>
                    <a:pt x="63" y="974"/>
                    <a:pt x="119" y="1003"/>
                  </a:cubicBezTo>
                  <a:cubicBezTo>
                    <a:pt x="154" y="1023"/>
                    <a:pt x="189" y="1036"/>
                    <a:pt x="230" y="1036"/>
                  </a:cubicBezTo>
                  <a:cubicBezTo>
                    <a:pt x="272" y="1036"/>
                    <a:pt x="314" y="1023"/>
                    <a:pt x="356" y="994"/>
                  </a:cubicBezTo>
                  <a:cubicBezTo>
                    <a:pt x="411" y="961"/>
                    <a:pt x="433" y="904"/>
                    <a:pt x="446" y="877"/>
                  </a:cubicBezTo>
                  <a:cubicBezTo>
                    <a:pt x="488" y="800"/>
                    <a:pt x="571" y="660"/>
                    <a:pt x="732" y="633"/>
                  </a:cubicBezTo>
                  <a:cubicBezTo>
                    <a:pt x="767" y="627"/>
                    <a:pt x="808" y="627"/>
                    <a:pt x="850" y="627"/>
                  </a:cubicBezTo>
                  <a:lnTo>
                    <a:pt x="885" y="627"/>
                  </a:lnTo>
                  <a:cubicBezTo>
                    <a:pt x="907" y="629"/>
                    <a:pt x="934" y="632"/>
                    <a:pt x="964" y="632"/>
                  </a:cubicBezTo>
                  <a:cubicBezTo>
                    <a:pt x="1008" y="632"/>
                    <a:pt x="1060" y="626"/>
                    <a:pt x="1114" y="605"/>
                  </a:cubicBezTo>
                  <a:cubicBezTo>
                    <a:pt x="1211" y="577"/>
                    <a:pt x="1274" y="502"/>
                    <a:pt x="1303" y="403"/>
                  </a:cubicBezTo>
                  <a:cubicBezTo>
                    <a:pt x="1323" y="299"/>
                    <a:pt x="1294" y="194"/>
                    <a:pt x="1233" y="126"/>
                  </a:cubicBezTo>
                  <a:cubicBezTo>
                    <a:pt x="1114" y="7"/>
                    <a:pt x="960" y="1"/>
                    <a:pt x="870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7830998" y="2728267"/>
              <a:ext cx="119006" cy="92091"/>
            </a:xfrm>
            <a:custGeom>
              <a:avLst/>
              <a:gdLst/>
              <a:ahLst/>
              <a:cxnLst/>
              <a:rect l="l" t="t" r="r" b="b"/>
              <a:pathLst>
                <a:path w="1596" h="1235" extrusionOk="0">
                  <a:moveTo>
                    <a:pt x="784" y="1"/>
                  </a:moveTo>
                  <a:cubicBezTo>
                    <a:pt x="728" y="1"/>
                    <a:pt x="671" y="29"/>
                    <a:pt x="635" y="84"/>
                  </a:cubicBezTo>
                  <a:cubicBezTo>
                    <a:pt x="383" y="451"/>
                    <a:pt x="0" y="1235"/>
                    <a:pt x="691" y="1235"/>
                  </a:cubicBezTo>
                  <a:cubicBezTo>
                    <a:pt x="708" y="1235"/>
                    <a:pt x="726" y="1234"/>
                    <a:pt x="745" y="1233"/>
                  </a:cubicBezTo>
                  <a:cubicBezTo>
                    <a:pt x="1595" y="1185"/>
                    <a:pt x="1170" y="495"/>
                    <a:pt x="941" y="99"/>
                  </a:cubicBezTo>
                  <a:cubicBezTo>
                    <a:pt x="908" y="34"/>
                    <a:pt x="846" y="1"/>
                    <a:pt x="784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7953511" y="2737588"/>
              <a:ext cx="63380" cy="57044"/>
            </a:xfrm>
            <a:custGeom>
              <a:avLst/>
              <a:gdLst/>
              <a:ahLst/>
              <a:cxnLst/>
              <a:rect l="l" t="t" r="r" b="b"/>
              <a:pathLst>
                <a:path w="850" h="765" extrusionOk="0">
                  <a:moveTo>
                    <a:pt x="427" y="1"/>
                  </a:moveTo>
                  <a:cubicBezTo>
                    <a:pt x="334" y="1"/>
                    <a:pt x="241" y="36"/>
                    <a:pt x="168" y="106"/>
                  </a:cubicBezTo>
                  <a:cubicBezTo>
                    <a:pt x="8" y="245"/>
                    <a:pt x="1" y="489"/>
                    <a:pt x="146" y="642"/>
                  </a:cubicBezTo>
                  <a:cubicBezTo>
                    <a:pt x="220" y="723"/>
                    <a:pt x="323" y="765"/>
                    <a:pt x="426" y="765"/>
                  </a:cubicBezTo>
                  <a:cubicBezTo>
                    <a:pt x="518" y="765"/>
                    <a:pt x="610" y="732"/>
                    <a:pt x="682" y="662"/>
                  </a:cubicBezTo>
                  <a:cubicBezTo>
                    <a:pt x="843" y="517"/>
                    <a:pt x="849" y="280"/>
                    <a:pt x="704" y="120"/>
                  </a:cubicBezTo>
                  <a:cubicBezTo>
                    <a:pt x="628" y="4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7767244" y="2728342"/>
              <a:ext cx="63306" cy="57193"/>
            </a:xfrm>
            <a:custGeom>
              <a:avLst/>
              <a:gdLst/>
              <a:ahLst/>
              <a:cxnLst/>
              <a:rect l="l" t="t" r="r" b="b"/>
              <a:pathLst>
                <a:path w="849" h="767" extrusionOk="0">
                  <a:moveTo>
                    <a:pt x="427" y="0"/>
                  </a:moveTo>
                  <a:cubicBezTo>
                    <a:pt x="334" y="0"/>
                    <a:pt x="241" y="35"/>
                    <a:pt x="167" y="105"/>
                  </a:cubicBezTo>
                  <a:cubicBezTo>
                    <a:pt x="14" y="244"/>
                    <a:pt x="0" y="488"/>
                    <a:pt x="146" y="641"/>
                  </a:cubicBezTo>
                  <a:cubicBezTo>
                    <a:pt x="222" y="725"/>
                    <a:pt x="324" y="767"/>
                    <a:pt x="426" y="767"/>
                  </a:cubicBezTo>
                  <a:cubicBezTo>
                    <a:pt x="519" y="767"/>
                    <a:pt x="613" y="732"/>
                    <a:pt x="689" y="661"/>
                  </a:cubicBezTo>
                  <a:cubicBezTo>
                    <a:pt x="842" y="516"/>
                    <a:pt x="849" y="279"/>
                    <a:pt x="704" y="125"/>
                  </a:cubicBezTo>
                  <a:cubicBezTo>
                    <a:pt x="630" y="42"/>
                    <a:pt x="529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7785438" y="2861666"/>
              <a:ext cx="232717" cy="99846"/>
            </a:xfrm>
            <a:custGeom>
              <a:avLst/>
              <a:gdLst/>
              <a:ahLst/>
              <a:cxnLst/>
              <a:rect l="l" t="t" r="r" b="b"/>
              <a:pathLst>
                <a:path w="3121" h="1339" extrusionOk="0">
                  <a:moveTo>
                    <a:pt x="360" y="1"/>
                  </a:moveTo>
                  <a:cubicBezTo>
                    <a:pt x="306" y="1"/>
                    <a:pt x="268" y="12"/>
                    <a:pt x="244" y="42"/>
                  </a:cubicBezTo>
                  <a:cubicBezTo>
                    <a:pt x="0" y="350"/>
                    <a:pt x="508" y="1211"/>
                    <a:pt x="1440" y="1330"/>
                  </a:cubicBezTo>
                  <a:cubicBezTo>
                    <a:pt x="1487" y="1336"/>
                    <a:pt x="1533" y="1339"/>
                    <a:pt x="1579" y="1339"/>
                  </a:cubicBezTo>
                  <a:cubicBezTo>
                    <a:pt x="2447" y="1339"/>
                    <a:pt x="3120" y="318"/>
                    <a:pt x="2783" y="132"/>
                  </a:cubicBezTo>
                  <a:cubicBezTo>
                    <a:pt x="2683" y="79"/>
                    <a:pt x="2585" y="60"/>
                    <a:pt x="2479" y="60"/>
                  </a:cubicBezTo>
                  <a:cubicBezTo>
                    <a:pt x="2232" y="60"/>
                    <a:pt x="1946" y="162"/>
                    <a:pt x="1515" y="162"/>
                  </a:cubicBezTo>
                  <a:cubicBezTo>
                    <a:pt x="1486" y="162"/>
                    <a:pt x="1457" y="162"/>
                    <a:pt x="1427" y="161"/>
                  </a:cubicBezTo>
                  <a:cubicBezTo>
                    <a:pt x="904" y="139"/>
                    <a:pt x="544" y="1"/>
                    <a:pt x="360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56"/>
          <p:cNvGrpSpPr/>
          <p:nvPr/>
        </p:nvGrpSpPr>
        <p:grpSpPr>
          <a:xfrm>
            <a:off x="3256120" y="3286304"/>
            <a:ext cx="661076" cy="661076"/>
            <a:chOff x="2333550" y="1208100"/>
            <a:chExt cx="260800" cy="260800"/>
          </a:xfrm>
        </p:grpSpPr>
        <p:sp>
          <p:nvSpPr>
            <p:cNvPr id="2312" name="Google Shape;2312;p56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5"/>
          <p:cNvSpPr txBox="1">
            <a:spLocks noGrp="1"/>
          </p:cNvSpPr>
          <p:nvPr>
            <p:ph type="ctrTitle"/>
          </p:nvPr>
        </p:nvSpPr>
        <p:spPr>
          <a:xfrm>
            <a:off x="1663183" y="555104"/>
            <a:ext cx="5746594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Fun</a:t>
            </a:r>
            <a:br>
              <a:rPr lang="en-GB" sz="7200" dirty="0"/>
            </a:br>
            <a:r>
              <a:rPr lang="en-GB" sz="7200" dirty="0"/>
              <a:t>in the park</a:t>
            </a:r>
            <a:endParaRPr sz="7200" dirty="0"/>
          </a:p>
        </p:txBody>
      </p:sp>
      <p:grpSp>
        <p:nvGrpSpPr>
          <p:cNvPr id="1672" name="Google Shape;1672;p45"/>
          <p:cNvGrpSpPr/>
          <p:nvPr/>
        </p:nvGrpSpPr>
        <p:grpSpPr>
          <a:xfrm>
            <a:off x="6237433" y="3726716"/>
            <a:ext cx="661076" cy="661076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618196" y="2254988"/>
            <a:ext cx="1559153" cy="1820726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6933838" y="2246029"/>
            <a:ext cx="1466254" cy="2157475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6705057" y="3790702"/>
            <a:ext cx="2603042" cy="1386184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8015807" y="4508558"/>
            <a:ext cx="423690" cy="393456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8435448" y="3797510"/>
            <a:ext cx="632416" cy="519502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45"/>
          <p:cNvGrpSpPr/>
          <p:nvPr/>
        </p:nvGrpSpPr>
        <p:grpSpPr>
          <a:xfrm>
            <a:off x="-5071" y="3769221"/>
            <a:ext cx="2783052" cy="1417117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247670" y="4242199"/>
            <a:ext cx="638089" cy="591643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249394" y="4764136"/>
            <a:ext cx="296754" cy="275516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098868" y="3880677"/>
            <a:ext cx="424177" cy="39297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/>
          <p:nvPr/>
        </p:nvSpPr>
        <p:spPr>
          <a:xfrm>
            <a:off x="2509988" y="405687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52" name="Google Shape;1852;p48"/>
          <p:cNvSpPr txBox="1">
            <a:spLocks noGrp="1"/>
          </p:cNvSpPr>
          <p:nvPr>
            <p:ph type="subTitle" idx="1"/>
          </p:nvPr>
        </p:nvSpPr>
        <p:spPr>
          <a:xfrm>
            <a:off x="857368" y="3863879"/>
            <a:ext cx="4395693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Look and answer the question</a:t>
            </a:r>
            <a:endParaRPr sz="2400" dirty="0"/>
          </a:p>
        </p:txBody>
      </p:sp>
      <p:sp>
        <p:nvSpPr>
          <p:cNvPr id="1853" name="Google Shape;1853;p48"/>
          <p:cNvSpPr txBox="1">
            <a:spLocks noGrp="1"/>
          </p:cNvSpPr>
          <p:nvPr>
            <p:ph type="title"/>
          </p:nvPr>
        </p:nvSpPr>
        <p:spPr>
          <a:xfrm>
            <a:off x="607251" y="1552998"/>
            <a:ext cx="5336395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W</a:t>
            </a:r>
            <a:r>
              <a:rPr lang="en" sz="4800" dirty="0"/>
              <a:t>hat can you see in the park?</a:t>
            </a:r>
            <a:endParaRPr sz="4800" dirty="0"/>
          </a:p>
        </p:txBody>
      </p:sp>
      <p:grpSp>
        <p:nvGrpSpPr>
          <p:cNvPr id="1854" name="Google Shape;1854;p48"/>
          <p:cNvGrpSpPr/>
          <p:nvPr/>
        </p:nvGrpSpPr>
        <p:grpSpPr>
          <a:xfrm>
            <a:off x="6584934" y="2469052"/>
            <a:ext cx="1986687" cy="2252929"/>
            <a:chOff x="3429850" y="238000"/>
            <a:chExt cx="703850" cy="798175"/>
          </a:xfrm>
        </p:grpSpPr>
        <p:sp>
          <p:nvSpPr>
            <p:cNvPr id="1855" name="Google Shape;1855;p48"/>
            <p:cNvSpPr/>
            <p:nvPr/>
          </p:nvSpPr>
          <p:spPr>
            <a:xfrm>
              <a:off x="3454375" y="269350"/>
              <a:ext cx="679325" cy="766825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4026350" y="754125"/>
              <a:ext cx="97625" cy="74625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4031725" y="804875"/>
              <a:ext cx="97650" cy="39175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866975" y="927050"/>
              <a:ext cx="78325" cy="92350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3865950" y="966150"/>
              <a:ext cx="81100" cy="67725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3790125" y="572700"/>
              <a:ext cx="285125" cy="371100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A9A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3857600" y="632650"/>
              <a:ext cx="53800" cy="45775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B8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3429850" y="562950"/>
              <a:ext cx="70625" cy="55825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3728000" y="238000"/>
              <a:ext cx="62475" cy="70400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3747500" y="279475"/>
              <a:ext cx="129450" cy="215425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3753050" y="446325"/>
              <a:ext cx="70125" cy="27375"/>
            </a:xfrm>
            <a:custGeom>
              <a:avLst/>
              <a:gdLst/>
              <a:ahLst/>
              <a:cxnLst/>
              <a:rect l="l" t="t" r="r" b="b"/>
              <a:pathLst>
                <a:path w="2805" h="1095" extrusionOk="0">
                  <a:moveTo>
                    <a:pt x="265" y="1"/>
                  </a:moveTo>
                  <a:cubicBezTo>
                    <a:pt x="218" y="1"/>
                    <a:pt x="174" y="1"/>
                    <a:pt x="132" y="2"/>
                  </a:cubicBezTo>
                  <a:cubicBezTo>
                    <a:pt x="84" y="106"/>
                    <a:pt x="42" y="196"/>
                    <a:pt x="0" y="273"/>
                  </a:cubicBezTo>
                  <a:cubicBezTo>
                    <a:pt x="75" y="269"/>
                    <a:pt x="159" y="267"/>
                    <a:pt x="253" y="267"/>
                  </a:cubicBezTo>
                  <a:cubicBezTo>
                    <a:pt x="938" y="267"/>
                    <a:pt x="2074" y="390"/>
                    <a:pt x="2687" y="1094"/>
                  </a:cubicBezTo>
                  <a:cubicBezTo>
                    <a:pt x="2729" y="1004"/>
                    <a:pt x="2771" y="921"/>
                    <a:pt x="2804" y="829"/>
                  </a:cubicBezTo>
                  <a:cubicBezTo>
                    <a:pt x="2113" y="123"/>
                    <a:pt x="967" y="1"/>
                    <a:pt x="265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3767000" y="411700"/>
              <a:ext cx="65225" cy="32400"/>
            </a:xfrm>
            <a:custGeom>
              <a:avLst/>
              <a:gdLst/>
              <a:ahLst/>
              <a:cxnLst/>
              <a:rect l="l" t="t" r="r" b="b"/>
              <a:pathLst>
                <a:path w="2609" h="1296" extrusionOk="0">
                  <a:moveTo>
                    <a:pt x="69" y="1"/>
                  </a:moveTo>
                  <a:cubicBezTo>
                    <a:pt x="49" y="93"/>
                    <a:pt x="27" y="176"/>
                    <a:pt x="0" y="266"/>
                  </a:cubicBezTo>
                  <a:cubicBezTo>
                    <a:pt x="626" y="302"/>
                    <a:pt x="1927" y="475"/>
                    <a:pt x="2539" y="1295"/>
                  </a:cubicBezTo>
                  <a:cubicBezTo>
                    <a:pt x="2567" y="1185"/>
                    <a:pt x="2589" y="1073"/>
                    <a:pt x="2609" y="970"/>
                  </a:cubicBezTo>
                  <a:cubicBezTo>
                    <a:pt x="1912" y="225"/>
                    <a:pt x="717" y="43"/>
                    <a:pt x="6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3772375" y="383750"/>
              <a:ext cx="61950" cy="12875"/>
            </a:xfrm>
            <a:custGeom>
              <a:avLst/>
              <a:gdLst/>
              <a:ahLst/>
              <a:cxnLst/>
              <a:rect l="l" t="t" r="r" b="b"/>
              <a:pathLst>
                <a:path w="2478" h="515" extrusionOk="0">
                  <a:moveTo>
                    <a:pt x="1271" y="1"/>
                  </a:moveTo>
                  <a:cubicBezTo>
                    <a:pt x="792" y="1"/>
                    <a:pt x="344" y="80"/>
                    <a:pt x="36" y="152"/>
                  </a:cubicBezTo>
                  <a:cubicBezTo>
                    <a:pt x="21" y="242"/>
                    <a:pt x="14" y="341"/>
                    <a:pt x="1" y="431"/>
                  </a:cubicBezTo>
                  <a:cubicBezTo>
                    <a:pt x="294" y="359"/>
                    <a:pt x="759" y="270"/>
                    <a:pt x="1255" y="270"/>
                  </a:cubicBezTo>
                  <a:cubicBezTo>
                    <a:pt x="1668" y="270"/>
                    <a:pt x="2102" y="331"/>
                    <a:pt x="2477" y="514"/>
                  </a:cubicBezTo>
                  <a:cubicBezTo>
                    <a:pt x="2471" y="409"/>
                    <a:pt x="2464" y="312"/>
                    <a:pt x="2457" y="209"/>
                  </a:cubicBezTo>
                  <a:cubicBezTo>
                    <a:pt x="2080" y="54"/>
                    <a:pt x="1665" y="1"/>
                    <a:pt x="127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3773925" y="351650"/>
              <a:ext cx="54125" cy="21675"/>
            </a:xfrm>
            <a:custGeom>
              <a:avLst/>
              <a:gdLst/>
              <a:ahLst/>
              <a:cxnLst/>
              <a:rect l="l" t="t" r="r" b="b"/>
              <a:pathLst>
                <a:path w="2165" h="867" extrusionOk="0">
                  <a:moveTo>
                    <a:pt x="1874" y="0"/>
                  </a:moveTo>
                  <a:cubicBezTo>
                    <a:pt x="1179" y="0"/>
                    <a:pt x="487" y="294"/>
                    <a:pt x="0" y="559"/>
                  </a:cubicBezTo>
                  <a:cubicBezTo>
                    <a:pt x="7" y="664"/>
                    <a:pt x="7" y="768"/>
                    <a:pt x="7" y="867"/>
                  </a:cubicBezTo>
                  <a:cubicBezTo>
                    <a:pt x="472" y="597"/>
                    <a:pt x="1178" y="269"/>
                    <a:pt x="1876" y="269"/>
                  </a:cubicBezTo>
                  <a:cubicBezTo>
                    <a:pt x="1973" y="269"/>
                    <a:pt x="2069" y="275"/>
                    <a:pt x="2165" y="289"/>
                  </a:cubicBezTo>
                  <a:cubicBezTo>
                    <a:pt x="2136" y="190"/>
                    <a:pt x="2116" y="100"/>
                    <a:pt x="2088" y="10"/>
                  </a:cubicBezTo>
                  <a:cubicBezTo>
                    <a:pt x="2017" y="3"/>
                    <a:pt x="1946" y="0"/>
                    <a:pt x="187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769925" y="318650"/>
              <a:ext cx="46150" cy="29075"/>
            </a:xfrm>
            <a:custGeom>
              <a:avLst/>
              <a:gdLst/>
              <a:ahLst/>
              <a:cxnLst/>
              <a:rect l="l" t="t" r="r" b="b"/>
              <a:pathLst>
                <a:path w="1846" h="1163" extrusionOk="0">
                  <a:moveTo>
                    <a:pt x="1734" y="0"/>
                  </a:moveTo>
                  <a:cubicBezTo>
                    <a:pt x="1052" y="132"/>
                    <a:pt x="426" y="543"/>
                    <a:pt x="0" y="877"/>
                  </a:cubicBezTo>
                  <a:cubicBezTo>
                    <a:pt x="29" y="976"/>
                    <a:pt x="50" y="1066"/>
                    <a:pt x="70" y="1163"/>
                  </a:cubicBezTo>
                  <a:cubicBezTo>
                    <a:pt x="481" y="829"/>
                    <a:pt x="1142" y="376"/>
                    <a:pt x="1845" y="251"/>
                  </a:cubicBezTo>
                  <a:cubicBezTo>
                    <a:pt x="1810" y="167"/>
                    <a:pt x="1769" y="84"/>
                    <a:pt x="173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59475" y="291350"/>
              <a:ext cx="42325" cy="30300"/>
            </a:xfrm>
            <a:custGeom>
              <a:avLst/>
              <a:gdLst/>
              <a:ahLst/>
              <a:cxnLst/>
              <a:rect l="l" t="t" r="r" b="b"/>
              <a:pathLst>
                <a:path w="1693" h="1212" extrusionOk="0">
                  <a:moveTo>
                    <a:pt x="1545" y="0"/>
                  </a:moveTo>
                  <a:cubicBezTo>
                    <a:pt x="934" y="174"/>
                    <a:pt x="391" y="585"/>
                    <a:pt x="1" y="961"/>
                  </a:cubicBezTo>
                  <a:cubicBezTo>
                    <a:pt x="51" y="1044"/>
                    <a:pt x="92" y="1128"/>
                    <a:pt x="134" y="1211"/>
                  </a:cubicBezTo>
                  <a:cubicBezTo>
                    <a:pt x="517" y="829"/>
                    <a:pt x="1079" y="389"/>
                    <a:pt x="1692" y="237"/>
                  </a:cubicBezTo>
                  <a:cubicBezTo>
                    <a:pt x="1644" y="147"/>
                    <a:pt x="1595" y="70"/>
                    <a:pt x="154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75250" y="558050"/>
              <a:ext cx="220950" cy="92200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636850" y="566175"/>
              <a:ext cx="36025" cy="67050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8" y="1"/>
                  </a:moveTo>
                  <a:cubicBezTo>
                    <a:pt x="175" y="51"/>
                    <a:pt x="91" y="106"/>
                    <a:pt x="1" y="155"/>
                  </a:cubicBezTo>
                  <a:cubicBezTo>
                    <a:pt x="56" y="928"/>
                    <a:pt x="300" y="2110"/>
                    <a:pt x="1170" y="2681"/>
                  </a:cubicBezTo>
                  <a:cubicBezTo>
                    <a:pt x="1260" y="2631"/>
                    <a:pt x="1350" y="2583"/>
                    <a:pt x="1440" y="2534"/>
                  </a:cubicBezTo>
                  <a:cubicBezTo>
                    <a:pt x="515" y="2033"/>
                    <a:pt x="300" y="752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611100" y="579750"/>
              <a:ext cx="33975" cy="64575"/>
            </a:xfrm>
            <a:custGeom>
              <a:avLst/>
              <a:gdLst/>
              <a:ahLst/>
              <a:cxnLst/>
              <a:rect l="l" t="t" r="r" b="b"/>
              <a:pathLst>
                <a:path w="1359" h="2583" extrusionOk="0">
                  <a:moveTo>
                    <a:pt x="258" y="1"/>
                  </a:moveTo>
                  <a:cubicBezTo>
                    <a:pt x="174" y="36"/>
                    <a:pt x="84" y="71"/>
                    <a:pt x="0" y="106"/>
                  </a:cubicBezTo>
                  <a:cubicBezTo>
                    <a:pt x="71" y="726"/>
                    <a:pt x="293" y="1908"/>
                    <a:pt x="1051" y="2583"/>
                  </a:cubicBezTo>
                  <a:cubicBezTo>
                    <a:pt x="1149" y="2556"/>
                    <a:pt x="1253" y="2527"/>
                    <a:pt x="1358" y="2492"/>
                  </a:cubicBezTo>
                  <a:cubicBezTo>
                    <a:pt x="537" y="1879"/>
                    <a:pt x="314" y="585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562575" y="592825"/>
              <a:ext cx="20200" cy="57100"/>
            </a:xfrm>
            <a:custGeom>
              <a:avLst/>
              <a:gdLst/>
              <a:ahLst/>
              <a:cxnLst/>
              <a:rect l="l" t="t" r="r" b="b"/>
              <a:pathLst>
                <a:path w="808" h="2284" extrusionOk="0">
                  <a:moveTo>
                    <a:pt x="307" y="0"/>
                  </a:moveTo>
                  <a:cubicBezTo>
                    <a:pt x="216" y="14"/>
                    <a:pt x="126" y="20"/>
                    <a:pt x="36" y="29"/>
                  </a:cubicBezTo>
                  <a:cubicBezTo>
                    <a:pt x="1" y="647"/>
                    <a:pt x="36" y="1565"/>
                    <a:pt x="467" y="2262"/>
                  </a:cubicBezTo>
                  <a:cubicBezTo>
                    <a:pt x="579" y="2268"/>
                    <a:pt x="689" y="2283"/>
                    <a:pt x="808" y="2283"/>
                  </a:cubicBezTo>
                  <a:cubicBezTo>
                    <a:pt x="300" y="1629"/>
                    <a:pt x="265" y="640"/>
                    <a:pt x="307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3586600" y="588325"/>
              <a:ext cx="26275" cy="61600"/>
            </a:xfrm>
            <a:custGeom>
              <a:avLst/>
              <a:gdLst/>
              <a:ahLst/>
              <a:cxnLst/>
              <a:rect l="l" t="t" r="r" b="b"/>
              <a:pathLst>
                <a:path w="1051" h="2464" extrusionOk="0">
                  <a:moveTo>
                    <a:pt x="271" y="0"/>
                  </a:moveTo>
                  <a:cubicBezTo>
                    <a:pt x="181" y="27"/>
                    <a:pt x="90" y="49"/>
                    <a:pt x="0" y="69"/>
                  </a:cubicBezTo>
                  <a:cubicBezTo>
                    <a:pt x="0" y="737"/>
                    <a:pt x="119" y="1774"/>
                    <a:pt x="717" y="2463"/>
                  </a:cubicBezTo>
                  <a:cubicBezTo>
                    <a:pt x="828" y="2455"/>
                    <a:pt x="939" y="2442"/>
                    <a:pt x="1051" y="2428"/>
                  </a:cubicBezTo>
                  <a:cubicBezTo>
                    <a:pt x="369" y="1809"/>
                    <a:pt x="264" y="675"/>
                    <a:pt x="271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3538200" y="593150"/>
              <a:ext cx="14300" cy="52775"/>
            </a:xfrm>
            <a:custGeom>
              <a:avLst/>
              <a:gdLst/>
              <a:ahLst/>
              <a:cxnLst/>
              <a:rect l="l" t="t" r="r" b="b"/>
              <a:pathLst>
                <a:path w="572" h="2111" extrusionOk="0">
                  <a:moveTo>
                    <a:pt x="293" y="1"/>
                  </a:moveTo>
                  <a:cubicBezTo>
                    <a:pt x="126" y="585"/>
                    <a:pt x="1" y="1359"/>
                    <a:pt x="218" y="2040"/>
                  </a:cubicBezTo>
                  <a:cubicBezTo>
                    <a:pt x="321" y="2068"/>
                    <a:pt x="426" y="2088"/>
                    <a:pt x="530" y="2110"/>
                  </a:cubicBezTo>
                  <a:cubicBezTo>
                    <a:pt x="251" y="1442"/>
                    <a:pt x="391" y="620"/>
                    <a:pt x="572" y="23"/>
                  </a:cubicBezTo>
                  <a:cubicBezTo>
                    <a:pt x="482" y="16"/>
                    <a:pt x="385" y="7"/>
                    <a:pt x="293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3511600" y="588325"/>
              <a:ext cx="16725" cy="49075"/>
            </a:xfrm>
            <a:custGeom>
              <a:avLst/>
              <a:gdLst/>
              <a:ahLst/>
              <a:cxnLst/>
              <a:rect l="l" t="t" r="r" b="b"/>
              <a:pathLst>
                <a:path w="669" h="1963" extrusionOk="0">
                  <a:moveTo>
                    <a:pt x="405" y="0"/>
                  </a:moveTo>
                  <a:cubicBezTo>
                    <a:pt x="203" y="508"/>
                    <a:pt x="1" y="1196"/>
                    <a:pt x="71" y="1857"/>
                  </a:cubicBezTo>
                  <a:cubicBezTo>
                    <a:pt x="161" y="1892"/>
                    <a:pt x="258" y="1927"/>
                    <a:pt x="355" y="1962"/>
                  </a:cubicBezTo>
                  <a:cubicBezTo>
                    <a:pt x="245" y="1308"/>
                    <a:pt x="453" y="591"/>
                    <a:pt x="669" y="75"/>
                  </a:cubicBezTo>
                  <a:cubicBezTo>
                    <a:pt x="579" y="55"/>
                    <a:pt x="495" y="27"/>
                    <a:pt x="40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3487275" y="577500"/>
              <a:ext cx="17375" cy="49800"/>
            </a:xfrm>
            <a:custGeom>
              <a:avLst/>
              <a:gdLst/>
              <a:ahLst/>
              <a:cxnLst/>
              <a:rect l="l" t="t" r="r" b="b"/>
              <a:pathLst>
                <a:path w="695" h="1992" extrusionOk="0">
                  <a:moveTo>
                    <a:pt x="466" y="1"/>
                  </a:moveTo>
                  <a:cubicBezTo>
                    <a:pt x="229" y="508"/>
                    <a:pt x="0" y="1185"/>
                    <a:pt x="49" y="1853"/>
                  </a:cubicBezTo>
                  <a:cubicBezTo>
                    <a:pt x="125" y="1894"/>
                    <a:pt x="222" y="1943"/>
                    <a:pt x="334" y="1991"/>
                  </a:cubicBezTo>
                  <a:cubicBezTo>
                    <a:pt x="236" y="1343"/>
                    <a:pt x="459" y="655"/>
                    <a:pt x="695" y="141"/>
                  </a:cubicBezTo>
                  <a:cubicBezTo>
                    <a:pt x="618" y="99"/>
                    <a:pt x="543" y="49"/>
                    <a:pt x="466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3656150" y="460600"/>
              <a:ext cx="269850" cy="263600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3661025" y="466350"/>
              <a:ext cx="103700" cy="108600"/>
            </a:xfrm>
            <a:custGeom>
              <a:avLst/>
              <a:gdLst/>
              <a:ahLst/>
              <a:cxnLst/>
              <a:rect l="l" t="t" r="r" b="b"/>
              <a:pathLst>
                <a:path w="4148" h="4344" extrusionOk="0">
                  <a:moveTo>
                    <a:pt x="3919" y="1"/>
                  </a:moveTo>
                  <a:cubicBezTo>
                    <a:pt x="2778" y="1511"/>
                    <a:pt x="954" y="3242"/>
                    <a:pt x="1" y="4113"/>
                  </a:cubicBezTo>
                  <a:cubicBezTo>
                    <a:pt x="43" y="4183"/>
                    <a:pt x="91" y="4260"/>
                    <a:pt x="139" y="4343"/>
                  </a:cubicBezTo>
                  <a:cubicBezTo>
                    <a:pt x="717" y="3814"/>
                    <a:pt x="1642" y="2944"/>
                    <a:pt x="2541" y="1998"/>
                  </a:cubicBezTo>
                  <a:cubicBezTo>
                    <a:pt x="3125" y="1385"/>
                    <a:pt x="3688" y="737"/>
                    <a:pt x="4147" y="133"/>
                  </a:cubicBezTo>
                  <a:cubicBezTo>
                    <a:pt x="4064" y="84"/>
                    <a:pt x="3989" y="43"/>
                    <a:pt x="39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3678075" y="480975"/>
              <a:ext cx="112075" cy="118625"/>
            </a:xfrm>
            <a:custGeom>
              <a:avLst/>
              <a:gdLst/>
              <a:ahLst/>
              <a:cxnLst/>
              <a:rect l="l" t="t" r="r" b="b"/>
              <a:pathLst>
                <a:path w="4483" h="4745" extrusionOk="0">
                  <a:moveTo>
                    <a:pt x="4252" y="0"/>
                  </a:moveTo>
                  <a:cubicBezTo>
                    <a:pt x="2944" y="1719"/>
                    <a:pt x="793" y="3785"/>
                    <a:pt x="0" y="4530"/>
                  </a:cubicBezTo>
                  <a:cubicBezTo>
                    <a:pt x="50" y="4600"/>
                    <a:pt x="105" y="4670"/>
                    <a:pt x="160" y="4745"/>
                  </a:cubicBezTo>
                  <a:cubicBezTo>
                    <a:pt x="613" y="4321"/>
                    <a:pt x="1538" y="3431"/>
                    <a:pt x="2505" y="2415"/>
                  </a:cubicBezTo>
                  <a:cubicBezTo>
                    <a:pt x="3202" y="1677"/>
                    <a:pt x="3918" y="871"/>
                    <a:pt x="4482" y="132"/>
                  </a:cubicBezTo>
                  <a:cubicBezTo>
                    <a:pt x="4406" y="91"/>
                    <a:pt x="4329" y="42"/>
                    <a:pt x="4252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3691625" y="492450"/>
              <a:ext cx="118175" cy="124900"/>
            </a:xfrm>
            <a:custGeom>
              <a:avLst/>
              <a:gdLst/>
              <a:ahLst/>
              <a:cxnLst/>
              <a:rect l="l" t="t" r="r" b="b"/>
              <a:pathLst>
                <a:path w="4727" h="4996" extrusionOk="0">
                  <a:moveTo>
                    <a:pt x="4497" y="1"/>
                  </a:moveTo>
                  <a:cubicBezTo>
                    <a:pt x="4142" y="432"/>
                    <a:pt x="3697" y="871"/>
                    <a:pt x="3216" y="1322"/>
                  </a:cubicBezTo>
                  <a:cubicBezTo>
                    <a:pt x="2910" y="1622"/>
                    <a:pt x="2589" y="1935"/>
                    <a:pt x="2297" y="2240"/>
                  </a:cubicBezTo>
                  <a:cubicBezTo>
                    <a:pt x="1310" y="3284"/>
                    <a:pt x="427" y="4301"/>
                    <a:pt x="1" y="4787"/>
                  </a:cubicBezTo>
                  <a:cubicBezTo>
                    <a:pt x="58" y="4857"/>
                    <a:pt x="113" y="4927"/>
                    <a:pt x="168" y="4996"/>
                  </a:cubicBezTo>
                  <a:cubicBezTo>
                    <a:pt x="572" y="4530"/>
                    <a:pt x="1484" y="3493"/>
                    <a:pt x="2486" y="2422"/>
                  </a:cubicBezTo>
                  <a:cubicBezTo>
                    <a:pt x="2785" y="2115"/>
                    <a:pt x="3099" y="1809"/>
                    <a:pt x="3404" y="1517"/>
                  </a:cubicBezTo>
                  <a:cubicBezTo>
                    <a:pt x="3892" y="1044"/>
                    <a:pt x="4358" y="592"/>
                    <a:pt x="4727" y="133"/>
                  </a:cubicBezTo>
                  <a:cubicBezTo>
                    <a:pt x="4643" y="84"/>
                    <a:pt x="4567" y="42"/>
                    <a:pt x="4497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3709200" y="506200"/>
              <a:ext cx="123900" cy="133075"/>
            </a:xfrm>
            <a:custGeom>
              <a:avLst/>
              <a:gdLst/>
              <a:ahLst/>
              <a:cxnLst/>
              <a:rect l="l" t="t" r="r" b="b"/>
              <a:pathLst>
                <a:path w="4956" h="5323" extrusionOk="0">
                  <a:moveTo>
                    <a:pt x="4725" y="0"/>
                  </a:moveTo>
                  <a:cubicBezTo>
                    <a:pt x="4239" y="571"/>
                    <a:pt x="3578" y="1259"/>
                    <a:pt x="2980" y="1886"/>
                  </a:cubicBezTo>
                  <a:cubicBezTo>
                    <a:pt x="2763" y="2108"/>
                    <a:pt x="2563" y="2316"/>
                    <a:pt x="2381" y="2519"/>
                  </a:cubicBezTo>
                  <a:cubicBezTo>
                    <a:pt x="1337" y="3619"/>
                    <a:pt x="392" y="4676"/>
                    <a:pt x="1" y="5122"/>
                  </a:cubicBezTo>
                  <a:cubicBezTo>
                    <a:pt x="58" y="5184"/>
                    <a:pt x="113" y="5254"/>
                    <a:pt x="168" y="5322"/>
                  </a:cubicBezTo>
                  <a:cubicBezTo>
                    <a:pt x="544" y="4905"/>
                    <a:pt x="1504" y="3819"/>
                    <a:pt x="2569" y="2701"/>
                  </a:cubicBezTo>
                  <a:cubicBezTo>
                    <a:pt x="2756" y="2505"/>
                    <a:pt x="2959" y="2290"/>
                    <a:pt x="3167" y="2066"/>
                  </a:cubicBezTo>
                  <a:cubicBezTo>
                    <a:pt x="3787" y="1426"/>
                    <a:pt x="4462" y="723"/>
                    <a:pt x="4956" y="132"/>
                  </a:cubicBezTo>
                  <a:cubicBezTo>
                    <a:pt x="4879" y="90"/>
                    <a:pt x="4802" y="42"/>
                    <a:pt x="472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3726275" y="519425"/>
              <a:ext cx="129250" cy="140550"/>
            </a:xfrm>
            <a:custGeom>
              <a:avLst/>
              <a:gdLst/>
              <a:ahLst/>
              <a:cxnLst/>
              <a:rect l="l" t="t" r="r" b="b"/>
              <a:pathLst>
                <a:path w="5170" h="5622" extrusionOk="0">
                  <a:moveTo>
                    <a:pt x="4941" y="1"/>
                  </a:moveTo>
                  <a:cubicBezTo>
                    <a:pt x="4426" y="689"/>
                    <a:pt x="3354" y="2101"/>
                    <a:pt x="2539" y="2965"/>
                  </a:cubicBezTo>
                  <a:cubicBezTo>
                    <a:pt x="1462" y="4105"/>
                    <a:pt x="397" y="5066"/>
                    <a:pt x="1" y="5413"/>
                  </a:cubicBezTo>
                  <a:cubicBezTo>
                    <a:pt x="56" y="5483"/>
                    <a:pt x="111" y="5553"/>
                    <a:pt x="168" y="5622"/>
                  </a:cubicBezTo>
                  <a:cubicBezTo>
                    <a:pt x="557" y="5274"/>
                    <a:pt x="1614" y="4328"/>
                    <a:pt x="2686" y="3194"/>
                  </a:cubicBezTo>
                  <a:cubicBezTo>
                    <a:pt x="2700" y="3180"/>
                    <a:pt x="2715" y="3159"/>
                    <a:pt x="2735" y="3145"/>
                  </a:cubicBezTo>
                  <a:cubicBezTo>
                    <a:pt x="3563" y="2262"/>
                    <a:pt x="4655" y="821"/>
                    <a:pt x="5170" y="139"/>
                  </a:cubicBezTo>
                  <a:cubicBezTo>
                    <a:pt x="5094" y="91"/>
                    <a:pt x="5018" y="49"/>
                    <a:pt x="494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3745900" y="532450"/>
              <a:ext cx="131225" cy="150675"/>
            </a:xfrm>
            <a:custGeom>
              <a:avLst/>
              <a:gdLst/>
              <a:ahLst/>
              <a:cxnLst/>
              <a:rect l="l" t="t" r="r" b="b"/>
              <a:pathLst>
                <a:path w="5249" h="6027" extrusionOk="0">
                  <a:moveTo>
                    <a:pt x="5019" y="1"/>
                  </a:moveTo>
                  <a:cubicBezTo>
                    <a:pt x="4824" y="258"/>
                    <a:pt x="4602" y="557"/>
                    <a:pt x="4365" y="877"/>
                  </a:cubicBezTo>
                  <a:cubicBezTo>
                    <a:pt x="3626" y="1859"/>
                    <a:pt x="2791" y="2972"/>
                    <a:pt x="2277" y="3521"/>
                  </a:cubicBezTo>
                  <a:lnTo>
                    <a:pt x="2235" y="3571"/>
                  </a:lnTo>
                  <a:cubicBezTo>
                    <a:pt x="1330" y="4523"/>
                    <a:pt x="468" y="5366"/>
                    <a:pt x="1" y="5826"/>
                  </a:cubicBezTo>
                  <a:cubicBezTo>
                    <a:pt x="58" y="5894"/>
                    <a:pt x="113" y="5958"/>
                    <a:pt x="176" y="6026"/>
                  </a:cubicBezTo>
                  <a:cubicBezTo>
                    <a:pt x="642" y="5567"/>
                    <a:pt x="1512" y="4712"/>
                    <a:pt x="2422" y="3751"/>
                  </a:cubicBezTo>
                  <a:lnTo>
                    <a:pt x="2472" y="3703"/>
                  </a:lnTo>
                  <a:cubicBezTo>
                    <a:pt x="2994" y="3145"/>
                    <a:pt x="3835" y="2026"/>
                    <a:pt x="4573" y="1038"/>
                  </a:cubicBezTo>
                  <a:cubicBezTo>
                    <a:pt x="4824" y="704"/>
                    <a:pt x="5053" y="405"/>
                    <a:pt x="5248" y="139"/>
                  </a:cubicBezTo>
                  <a:cubicBezTo>
                    <a:pt x="5171" y="97"/>
                    <a:pt x="5094" y="49"/>
                    <a:pt x="50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3764200" y="554700"/>
              <a:ext cx="147900" cy="149125"/>
            </a:xfrm>
            <a:custGeom>
              <a:avLst/>
              <a:gdLst/>
              <a:ahLst/>
              <a:cxnLst/>
              <a:rect l="l" t="t" r="r" b="b"/>
              <a:pathLst>
                <a:path w="5916" h="5965" extrusionOk="0">
                  <a:moveTo>
                    <a:pt x="5698" y="1"/>
                  </a:moveTo>
                  <a:cubicBezTo>
                    <a:pt x="5393" y="335"/>
                    <a:pt x="5004" y="774"/>
                    <a:pt x="4564" y="1262"/>
                  </a:cubicBezTo>
                  <a:cubicBezTo>
                    <a:pt x="3903" y="2005"/>
                    <a:pt x="3160" y="2848"/>
                    <a:pt x="2470" y="3571"/>
                  </a:cubicBezTo>
                  <a:lnTo>
                    <a:pt x="2450" y="3591"/>
                  </a:lnTo>
                  <a:cubicBezTo>
                    <a:pt x="1510" y="4587"/>
                    <a:pt x="515" y="5380"/>
                    <a:pt x="0" y="5771"/>
                  </a:cubicBezTo>
                  <a:cubicBezTo>
                    <a:pt x="55" y="5839"/>
                    <a:pt x="119" y="5903"/>
                    <a:pt x="174" y="5964"/>
                  </a:cubicBezTo>
                  <a:cubicBezTo>
                    <a:pt x="703" y="5562"/>
                    <a:pt x="1699" y="4769"/>
                    <a:pt x="2644" y="3773"/>
                  </a:cubicBezTo>
                  <a:lnTo>
                    <a:pt x="2659" y="3758"/>
                  </a:lnTo>
                  <a:cubicBezTo>
                    <a:pt x="3354" y="3022"/>
                    <a:pt x="4105" y="2180"/>
                    <a:pt x="4767" y="1435"/>
                  </a:cubicBezTo>
                  <a:cubicBezTo>
                    <a:pt x="5212" y="934"/>
                    <a:pt x="5608" y="488"/>
                    <a:pt x="5916" y="154"/>
                  </a:cubicBezTo>
                  <a:cubicBezTo>
                    <a:pt x="5852" y="106"/>
                    <a:pt x="5775" y="57"/>
                    <a:pt x="569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3669500" y="483675"/>
              <a:ext cx="80750" cy="72250"/>
            </a:xfrm>
            <a:custGeom>
              <a:avLst/>
              <a:gdLst/>
              <a:ahLst/>
              <a:cxnLst/>
              <a:rect l="l" t="t" r="r" b="b"/>
              <a:pathLst>
                <a:path w="3230" h="2890" extrusionOk="0">
                  <a:moveTo>
                    <a:pt x="2213" y="1"/>
                  </a:moveTo>
                  <a:cubicBezTo>
                    <a:pt x="1874" y="1"/>
                    <a:pt x="1525" y="111"/>
                    <a:pt x="1312" y="317"/>
                  </a:cubicBezTo>
                  <a:cubicBezTo>
                    <a:pt x="769" y="831"/>
                    <a:pt x="594" y="1130"/>
                    <a:pt x="594" y="1130"/>
                  </a:cubicBezTo>
                  <a:cubicBezTo>
                    <a:pt x="568" y="1170"/>
                    <a:pt x="0" y="2890"/>
                    <a:pt x="913" y="2890"/>
                  </a:cubicBezTo>
                  <a:cubicBezTo>
                    <a:pt x="944" y="2890"/>
                    <a:pt x="977" y="2888"/>
                    <a:pt x="1011" y="2883"/>
                  </a:cubicBezTo>
                  <a:cubicBezTo>
                    <a:pt x="2063" y="2767"/>
                    <a:pt x="1596" y="1264"/>
                    <a:pt x="1596" y="1264"/>
                  </a:cubicBezTo>
                  <a:lnTo>
                    <a:pt x="1596" y="1264"/>
                  </a:lnTo>
                  <a:cubicBezTo>
                    <a:pt x="1596" y="1264"/>
                    <a:pt x="1700" y="1270"/>
                    <a:pt x="1854" y="1270"/>
                  </a:cubicBezTo>
                  <a:cubicBezTo>
                    <a:pt x="2288" y="1270"/>
                    <a:pt x="3121" y="1221"/>
                    <a:pt x="3162" y="846"/>
                  </a:cubicBezTo>
                  <a:cubicBezTo>
                    <a:pt x="3230" y="263"/>
                    <a:pt x="2734" y="1"/>
                    <a:pt x="2213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3685750" y="491250"/>
              <a:ext cx="37050" cy="37750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3676175" y="476100"/>
              <a:ext cx="34825" cy="41275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3662400" y="336250"/>
              <a:ext cx="48925" cy="4992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3518575" y="474650"/>
              <a:ext cx="58275" cy="52650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3539450" y="347550"/>
              <a:ext cx="247200" cy="192125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83300" y="491325"/>
              <a:ext cx="32700" cy="27975"/>
            </a:xfrm>
            <a:custGeom>
              <a:avLst/>
              <a:gdLst/>
              <a:ahLst/>
              <a:cxnLst/>
              <a:rect l="l" t="t" r="r" b="b"/>
              <a:pathLst>
                <a:path w="1308" h="1119" extrusionOk="0">
                  <a:moveTo>
                    <a:pt x="614" y="1"/>
                  </a:moveTo>
                  <a:cubicBezTo>
                    <a:pt x="310" y="1"/>
                    <a:pt x="66" y="151"/>
                    <a:pt x="34" y="477"/>
                  </a:cubicBezTo>
                  <a:cubicBezTo>
                    <a:pt x="0" y="832"/>
                    <a:pt x="257" y="1083"/>
                    <a:pt x="598" y="1116"/>
                  </a:cubicBezTo>
                  <a:cubicBezTo>
                    <a:pt x="619" y="1118"/>
                    <a:pt x="640" y="1119"/>
                    <a:pt x="661" y="1119"/>
                  </a:cubicBezTo>
                  <a:cubicBezTo>
                    <a:pt x="976" y="1119"/>
                    <a:pt x="1246" y="920"/>
                    <a:pt x="1273" y="588"/>
                  </a:cubicBezTo>
                  <a:cubicBezTo>
                    <a:pt x="1308" y="233"/>
                    <a:pt x="1036" y="39"/>
                    <a:pt x="695" y="4"/>
                  </a:cubicBezTo>
                  <a:cubicBezTo>
                    <a:pt x="668" y="2"/>
                    <a:pt x="641" y="1"/>
                    <a:pt x="61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679975" y="387125"/>
              <a:ext cx="30300" cy="31325"/>
            </a:xfrm>
            <a:custGeom>
              <a:avLst/>
              <a:gdLst/>
              <a:ahLst/>
              <a:cxnLst/>
              <a:rect l="l" t="t" r="r" b="b"/>
              <a:pathLst>
                <a:path w="1212" h="1253" extrusionOk="0">
                  <a:moveTo>
                    <a:pt x="584" y="1"/>
                  </a:moveTo>
                  <a:cubicBezTo>
                    <a:pt x="549" y="1"/>
                    <a:pt x="513" y="4"/>
                    <a:pt x="475" y="10"/>
                  </a:cubicBezTo>
                  <a:cubicBezTo>
                    <a:pt x="120" y="74"/>
                    <a:pt x="1" y="386"/>
                    <a:pt x="64" y="727"/>
                  </a:cubicBezTo>
                  <a:cubicBezTo>
                    <a:pt x="114" y="1026"/>
                    <a:pt x="291" y="1252"/>
                    <a:pt x="583" y="1252"/>
                  </a:cubicBezTo>
                  <a:cubicBezTo>
                    <a:pt x="618" y="1252"/>
                    <a:pt x="653" y="1249"/>
                    <a:pt x="691" y="1243"/>
                  </a:cubicBezTo>
                  <a:cubicBezTo>
                    <a:pt x="1038" y="1179"/>
                    <a:pt x="1212" y="874"/>
                    <a:pt x="1157" y="533"/>
                  </a:cubicBezTo>
                  <a:cubicBezTo>
                    <a:pt x="1100" y="227"/>
                    <a:pt x="883" y="1"/>
                    <a:pt x="58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484475" y="289800"/>
              <a:ext cx="192225" cy="211800"/>
            </a:xfrm>
            <a:custGeom>
              <a:avLst/>
              <a:gdLst/>
              <a:ahLst/>
              <a:cxnLst/>
              <a:rect l="l" t="t" r="r" b="b"/>
              <a:pathLst>
                <a:path w="7689" h="8472" extrusionOk="0">
                  <a:moveTo>
                    <a:pt x="5015" y="0"/>
                  </a:moveTo>
                  <a:cubicBezTo>
                    <a:pt x="4828" y="0"/>
                    <a:pt x="4673" y="143"/>
                    <a:pt x="4551" y="284"/>
                  </a:cubicBezTo>
                  <a:cubicBezTo>
                    <a:pt x="4321" y="550"/>
                    <a:pt x="4162" y="856"/>
                    <a:pt x="4070" y="1190"/>
                  </a:cubicBezTo>
                  <a:cubicBezTo>
                    <a:pt x="4092" y="952"/>
                    <a:pt x="3980" y="717"/>
                    <a:pt x="3793" y="570"/>
                  </a:cubicBezTo>
                  <a:cubicBezTo>
                    <a:pt x="3729" y="515"/>
                    <a:pt x="3646" y="473"/>
                    <a:pt x="3562" y="473"/>
                  </a:cubicBezTo>
                  <a:cubicBezTo>
                    <a:pt x="3559" y="473"/>
                    <a:pt x="3555" y="473"/>
                    <a:pt x="3551" y="473"/>
                  </a:cubicBezTo>
                  <a:cubicBezTo>
                    <a:pt x="3396" y="473"/>
                    <a:pt x="3268" y="601"/>
                    <a:pt x="3173" y="724"/>
                  </a:cubicBezTo>
                  <a:cubicBezTo>
                    <a:pt x="2923" y="1058"/>
                    <a:pt x="2756" y="1440"/>
                    <a:pt x="2833" y="1844"/>
                  </a:cubicBezTo>
                  <a:cubicBezTo>
                    <a:pt x="2641" y="1763"/>
                    <a:pt x="2432" y="1687"/>
                    <a:pt x="2229" y="1687"/>
                  </a:cubicBezTo>
                  <a:cubicBezTo>
                    <a:pt x="2151" y="1687"/>
                    <a:pt x="2073" y="1699"/>
                    <a:pt x="1998" y="1726"/>
                  </a:cubicBezTo>
                  <a:cubicBezTo>
                    <a:pt x="1754" y="1816"/>
                    <a:pt x="1593" y="2060"/>
                    <a:pt x="1532" y="2310"/>
                  </a:cubicBezTo>
                  <a:cubicBezTo>
                    <a:pt x="1490" y="2512"/>
                    <a:pt x="1538" y="2769"/>
                    <a:pt x="1690" y="2908"/>
                  </a:cubicBezTo>
                  <a:cubicBezTo>
                    <a:pt x="1542" y="2900"/>
                    <a:pt x="1393" y="2890"/>
                    <a:pt x="1246" y="2890"/>
                  </a:cubicBezTo>
                  <a:cubicBezTo>
                    <a:pt x="1132" y="2890"/>
                    <a:pt x="1018" y="2896"/>
                    <a:pt x="905" y="2915"/>
                  </a:cubicBezTo>
                  <a:cubicBezTo>
                    <a:pt x="647" y="2956"/>
                    <a:pt x="389" y="3062"/>
                    <a:pt x="209" y="3249"/>
                  </a:cubicBezTo>
                  <a:cubicBezTo>
                    <a:pt x="97" y="3367"/>
                    <a:pt x="14" y="3528"/>
                    <a:pt x="14" y="3688"/>
                  </a:cubicBezTo>
                  <a:cubicBezTo>
                    <a:pt x="14" y="3883"/>
                    <a:pt x="126" y="4064"/>
                    <a:pt x="271" y="4182"/>
                  </a:cubicBezTo>
                  <a:cubicBezTo>
                    <a:pt x="424" y="4307"/>
                    <a:pt x="613" y="4411"/>
                    <a:pt x="794" y="4488"/>
                  </a:cubicBezTo>
                  <a:cubicBezTo>
                    <a:pt x="348" y="4593"/>
                    <a:pt x="7" y="5024"/>
                    <a:pt x="0" y="5476"/>
                  </a:cubicBezTo>
                  <a:cubicBezTo>
                    <a:pt x="0" y="5538"/>
                    <a:pt x="0" y="5602"/>
                    <a:pt x="29" y="5657"/>
                  </a:cubicBezTo>
                  <a:cubicBezTo>
                    <a:pt x="55" y="5705"/>
                    <a:pt x="97" y="5747"/>
                    <a:pt x="146" y="5789"/>
                  </a:cubicBezTo>
                  <a:cubicBezTo>
                    <a:pt x="354" y="5947"/>
                    <a:pt x="645" y="6033"/>
                    <a:pt x="919" y="6033"/>
                  </a:cubicBezTo>
                  <a:cubicBezTo>
                    <a:pt x="995" y="6033"/>
                    <a:pt x="1070" y="6026"/>
                    <a:pt x="1141" y="6013"/>
                  </a:cubicBezTo>
                  <a:lnTo>
                    <a:pt x="1141" y="6013"/>
                  </a:lnTo>
                  <a:cubicBezTo>
                    <a:pt x="787" y="6694"/>
                    <a:pt x="912" y="7599"/>
                    <a:pt x="1448" y="8155"/>
                  </a:cubicBezTo>
                  <a:cubicBezTo>
                    <a:pt x="1621" y="8328"/>
                    <a:pt x="1858" y="8472"/>
                    <a:pt x="2092" y="8472"/>
                  </a:cubicBezTo>
                  <a:cubicBezTo>
                    <a:pt x="2159" y="8472"/>
                    <a:pt x="2225" y="8460"/>
                    <a:pt x="2290" y="8434"/>
                  </a:cubicBezTo>
                  <a:cubicBezTo>
                    <a:pt x="2525" y="8336"/>
                    <a:pt x="2659" y="8065"/>
                    <a:pt x="2672" y="7808"/>
                  </a:cubicBezTo>
                  <a:cubicBezTo>
                    <a:pt x="2692" y="7549"/>
                    <a:pt x="2624" y="7292"/>
                    <a:pt x="2575" y="7035"/>
                  </a:cubicBezTo>
                  <a:cubicBezTo>
                    <a:pt x="2525" y="6777"/>
                    <a:pt x="2499" y="6505"/>
                    <a:pt x="2609" y="6270"/>
                  </a:cubicBezTo>
                  <a:cubicBezTo>
                    <a:pt x="2624" y="6228"/>
                    <a:pt x="2651" y="6186"/>
                    <a:pt x="2686" y="6164"/>
                  </a:cubicBezTo>
                  <a:cubicBezTo>
                    <a:pt x="2749" y="6123"/>
                    <a:pt x="2833" y="6138"/>
                    <a:pt x="2909" y="6129"/>
                  </a:cubicBezTo>
                  <a:cubicBezTo>
                    <a:pt x="3152" y="6116"/>
                    <a:pt x="3299" y="5859"/>
                    <a:pt x="3354" y="5628"/>
                  </a:cubicBezTo>
                  <a:cubicBezTo>
                    <a:pt x="3382" y="5503"/>
                    <a:pt x="3424" y="5371"/>
                    <a:pt x="3431" y="5239"/>
                  </a:cubicBezTo>
                  <a:cubicBezTo>
                    <a:pt x="3437" y="5164"/>
                    <a:pt x="3437" y="5017"/>
                    <a:pt x="3548" y="5017"/>
                  </a:cubicBezTo>
                  <a:cubicBezTo>
                    <a:pt x="3551" y="5017"/>
                    <a:pt x="3553" y="5017"/>
                    <a:pt x="3556" y="5017"/>
                  </a:cubicBezTo>
                  <a:cubicBezTo>
                    <a:pt x="3591" y="5017"/>
                    <a:pt x="3626" y="5044"/>
                    <a:pt x="3653" y="5059"/>
                  </a:cubicBezTo>
                  <a:cubicBezTo>
                    <a:pt x="3691" y="5077"/>
                    <a:pt x="3732" y="5085"/>
                    <a:pt x="3772" y="5085"/>
                  </a:cubicBezTo>
                  <a:cubicBezTo>
                    <a:pt x="3885" y="5085"/>
                    <a:pt x="3999" y="5021"/>
                    <a:pt x="4070" y="4934"/>
                  </a:cubicBezTo>
                  <a:cubicBezTo>
                    <a:pt x="4169" y="4808"/>
                    <a:pt x="4210" y="4648"/>
                    <a:pt x="4245" y="4494"/>
                  </a:cubicBezTo>
                  <a:cubicBezTo>
                    <a:pt x="4287" y="4343"/>
                    <a:pt x="4336" y="4182"/>
                    <a:pt x="4454" y="4077"/>
                  </a:cubicBezTo>
                  <a:cubicBezTo>
                    <a:pt x="4474" y="4057"/>
                    <a:pt x="4496" y="4035"/>
                    <a:pt x="4523" y="4035"/>
                  </a:cubicBezTo>
                  <a:cubicBezTo>
                    <a:pt x="4529" y="4033"/>
                    <a:pt x="4536" y="4032"/>
                    <a:pt x="4543" y="4032"/>
                  </a:cubicBezTo>
                  <a:cubicBezTo>
                    <a:pt x="4560" y="4032"/>
                    <a:pt x="4577" y="4037"/>
                    <a:pt x="4593" y="4042"/>
                  </a:cubicBezTo>
                  <a:cubicBezTo>
                    <a:pt x="4697" y="4074"/>
                    <a:pt x="4799" y="4149"/>
                    <a:pt x="4908" y="4149"/>
                  </a:cubicBezTo>
                  <a:cubicBezTo>
                    <a:pt x="4916" y="4149"/>
                    <a:pt x="4925" y="4148"/>
                    <a:pt x="4934" y="4147"/>
                  </a:cubicBezTo>
                  <a:cubicBezTo>
                    <a:pt x="4982" y="4140"/>
                    <a:pt x="5030" y="4119"/>
                    <a:pt x="5065" y="4084"/>
                  </a:cubicBezTo>
                  <a:cubicBezTo>
                    <a:pt x="5212" y="3967"/>
                    <a:pt x="5254" y="3771"/>
                    <a:pt x="5323" y="3604"/>
                  </a:cubicBezTo>
                  <a:cubicBezTo>
                    <a:pt x="5386" y="3431"/>
                    <a:pt x="5511" y="3242"/>
                    <a:pt x="5692" y="3235"/>
                  </a:cubicBezTo>
                  <a:cubicBezTo>
                    <a:pt x="5699" y="3235"/>
                    <a:pt x="5707" y="3234"/>
                    <a:pt x="5715" y="3234"/>
                  </a:cubicBezTo>
                  <a:cubicBezTo>
                    <a:pt x="5798" y="3234"/>
                    <a:pt x="5881" y="3264"/>
                    <a:pt x="5964" y="3270"/>
                  </a:cubicBezTo>
                  <a:cubicBezTo>
                    <a:pt x="5970" y="3271"/>
                    <a:pt x="5976" y="3271"/>
                    <a:pt x="5981" y="3271"/>
                  </a:cubicBezTo>
                  <a:cubicBezTo>
                    <a:pt x="6095" y="3271"/>
                    <a:pt x="6211" y="3210"/>
                    <a:pt x="6270" y="3110"/>
                  </a:cubicBezTo>
                  <a:cubicBezTo>
                    <a:pt x="6366" y="2965"/>
                    <a:pt x="6395" y="2824"/>
                    <a:pt x="6590" y="2783"/>
                  </a:cubicBezTo>
                  <a:cubicBezTo>
                    <a:pt x="6622" y="2776"/>
                    <a:pt x="6653" y="2772"/>
                    <a:pt x="6681" y="2772"/>
                  </a:cubicBezTo>
                  <a:cubicBezTo>
                    <a:pt x="6795" y="2772"/>
                    <a:pt x="6885" y="2825"/>
                    <a:pt x="6979" y="2908"/>
                  </a:cubicBezTo>
                  <a:cubicBezTo>
                    <a:pt x="7076" y="2990"/>
                    <a:pt x="7192" y="3034"/>
                    <a:pt x="7300" y="3034"/>
                  </a:cubicBezTo>
                  <a:cubicBezTo>
                    <a:pt x="7467" y="3034"/>
                    <a:pt x="7617" y="2932"/>
                    <a:pt x="7654" y="2714"/>
                  </a:cubicBezTo>
                  <a:cubicBezTo>
                    <a:pt x="7689" y="2554"/>
                    <a:pt x="7641" y="2387"/>
                    <a:pt x="7585" y="2233"/>
                  </a:cubicBezTo>
                  <a:cubicBezTo>
                    <a:pt x="7487" y="1948"/>
                    <a:pt x="7335" y="1662"/>
                    <a:pt x="7076" y="1503"/>
                  </a:cubicBezTo>
                  <a:cubicBezTo>
                    <a:pt x="6966" y="1433"/>
                    <a:pt x="6841" y="1392"/>
                    <a:pt x="6715" y="1363"/>
                  </a:cubicBezTo>
                  <a:cubicBezTo>
                    <a:pt x="6639" y="1343"/>
                    <a:pt x="6485" y="1336"/>
                    <a:pt x="6450" y="1245"/>
                  </a:cubicBezTo>
                  <a:lnTo>
                    <a:pt x="6450" y="1238"/>
                  </a:lnTo>
                  <a:cubicBezTo>
                    <a:pt x="6430" y="1148"/>
                    <a:pt x="6533" y="987"/>
                    <a:pt x="6555" y="897"/>
                  </a:cubicBezTo>
                  <a:cubicBezTo>
                    <a:pt x="6590" y="779"/>
                    <a:pt x="6604" y="653"/>
                    <a:pt x="6604" y="528"/>
                  </a:cubicBezTo>
                  <a:cubicBezTo>
                    <a:pt x="6597" y="438"/>
                    <a:pt x="6575" y="334"/>
                    <a:pt x="6500" y="278"/>
                  </a:cubicBezTo>
                  <a:cubicBezTo>
                    <a:pt x="6472" y="258"/>
                    <a:pt x="6430" y="243"/>
                    <a:pt x="6395" y="236"/>
                  </a:cubicBezTo>
                  <a:cubicBezTo>
                    <a:pt x="6363" y="229"/>
                    <a:pt x="6331" y="226"/>
                    <a:pt x="6298" y="226"/>
                  </a:cubicBezTo>
                  <a:cubicBezTo>
                    <a:pt x="6208" y="226"/>
                    <a:pt x="6115" y="251"/>
                    <a:pt x="6032" y="293"/>
                  </a:cubicBezTo>
                  <a:cubicBezTo>
                    <a:pt x="5922" y="348"/>
                    <a:pt x="5824" y="425"/>
                    <a:pt x="5733" y="515"/>
                  </a:cubicBezTo>
                  <a:cubicBezTo>
                    <a:pt x="5615" y="627"/>
                    <a:pt x="5483" y="807"/>
                    <a:pt x="5399" y="946"/>
                  </a:cubicBezTo>
                  <a:cubicBezTo>
                    <a:pt x="5470" y="759"/>
                    <a:pt x="5511" y="557"/>
                    <a:pt x="5456" y="361"/>
                  </a:cubicBezTo>
                  <a:cubicBezTo>
                    <a:pt x="5399" y="174"/>
                    <a:pt x="5232" y="7"/>
                    <a:pt x="5030" y="0"/>
                  </a:cubicBezTo>
                  <a:cubicBezTo>
                    <a:pt x="5025" y="0"/>
                    <a:pt x="5020" y="0"/>
                    <a:pt x="501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526725" y="379800"/>
              <a:ext cx="12950" cy="32325"/>
            </a:xfrm>
            <a:custGeom>
              <a:avLst/>
              <a:gdLst/>
              <a:ahLst/>
              <a:cxnLst/>
              <a:rect l="l" t="t" r="r" b="b"/>
              <a:pathLst>
                <a:path w="518" h="1293" extrusionOk="0">
                  <a:moveTo>
                    <a:pt x="283" y="0"/>
                  </a:moveTo>
                  <a:cubicBezTo>
                    <a:pt x="244" y="0"/>
                    <a:pt x="206" y="19"/>
                    <a:pt x="182" y="66"/>
                  </a:cubicBezTo>
                  <a:cubicBezTo>
                    <a:pt x="92" y="255"/>
                    <a:pt x="0" y="450"/>
                    <a:pt x="9" y="666"/>
                  </a:cubicBezTo>
                  <a:cubicBezTo>
                    <a:pt x="15" y="874"/>
                    <a:pt x="141" y="1048"/>
                    <a:pt x="237" y="1228"/>
                  </a:cubicBezTo>
                  <a:cubicBezTo>
                    <a:pt x="261" y="1274"/>
                    <a:pt x="299" y="1293"/>
                    <a:pt x="338" y="1293"/>
                  </a:cubicBezTo>
                  <a:cubicBezTo>
                    <a:pt x="426" y="1293"/>
                    <a:pt x="517" y="1198"/>
                    <a:pt x="460" y="1097"/>
                  </a:cubicBezTo>
                  <a:cubicBezTo>
                    <a:pt x="391" y="958"/>
                    <a:pt x="279" y="826"/>
                    <a:pt x="273" y="666"/>
                  </a:cubicBezTo>
                  <a:cubicBezTo>
                    <a:pt x="259" y="505"/>
                    <a:pt x="343" y="345"/>
                    <a:pt x="411" y="200"/>
                  </a:cubicBezTo>
                  <a:cubicBezTo>
                    <a:pt x="464" y="98"/>
                    <a:pt x="371" y="0"/>
                    <a:pt x="283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577700" y="341125"/>
              <a:ext cx="17775" cy="28825"/>
            </a:xfrm>
            <a:custGeom>
              <a:avLst/>
              <a:gdLst/>
              <a:ahLst/>
              <a:cxnLst/>
              <a:rect l="l" t="t" r="r" b="b"/>
              <a:pathLst>
                <a:path w="711" h="1153" extrusionOk="0">
                  <a:moveTo>
                    <a:pt x="208" y="0"/>
                  </a:moveTo>
                  <a:cubicBezTo>
                    <a:pt x="83" y="0"/>
                    <a:pt x="0" y="183"/>
                    <a:pt x="132" y="244"/>
                  </a:cubicBezTo>
                  <a:cubicBezTo>
                    <a:pt x="425" y="382"/>
                    <a:pt x="425" y="710"/>
                    <a:pt x="356" y="987"/>
                  </a:cubicBezTo>
                  <a:cubicBezTo>
                    <a:pt x="331" y="1087"/>
                    <a:pt x="414" y="1153"/>
                    <a:pt x="493" y="1153"/>
                  </a:cubicBezTo>
                  <a:cubicBezTo>
                    <a:pt x="546" y="1153"/>
                    <a:pt x="597" y="1124"/>
                    <a:pt x="613" y="1057"/>
                  </a:cubicBezTo>
                  <a:cubicBezTo>
                    <a:pt x="710" y="675"/>
                    <a:pt x="662" y="209"/>
                    <a:pt x="266" y="13"/>
                  </a:cubicBezTo>
                  <a:cubicBezTo>
                    <a:pt x="246" y="4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556450" y="375125"/>
              <a:ext cx="12250" cy="31400"/>
            </a:xfrm>
            <a:custGeom>
              <a:avLst/>
              <a:gdLst/>
              <a:ahLst/>
              <a:cxnLst/>
              <a:rect l="l" t="t" r="r" b="b"/>
              <a:pathLst>
                <a:path w="490" h="1256" extrusionOk="0">
                  <a:moveTo>
                    <a:pt x="211" y="1"/>
                  </a:moveTo>
                  <a:cubicBezTo>
                    <a:pt x="129" y="1"/>
                    <a:pt x="50" y="63"/>
                    <a:pt x="92" y="156"/>
                  </a:cubicBezTo>
                  <a:cubicBezTo>
                    <a:pt x="218" y="477"/>
                    <a:pt x="127" y="789"/>
                    <a:pt x="30" y="1097"/>
                  </a:cubicBezTo>
                  <a:cubicBezTo>
                    <a:pt x="0" y="1192"/>
                    <a:pt x="80" y="1256"/>
                    <a:pt x="160" y="1256"/>
                  </a:cubicBezTo>
                  <a:cubicBezTo>
                    <a:pt x="212" y="1256"/>
                    <a:pt x="265" y="1228"/>
                    <a:pt x="288" y="1165"/>
                  </a:cubicBezTo>
                  <a:cubicBezTo>
                    <a:pt x="398" y="818"/>
                    <a:pt x="490" y="442"/>
                    <a:pt x="343" y="86"/>
                  </a:cubicBezTo>
                  <a:cubicBezTo>
                    <a:pt x="319" y="27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525675" y="444800"/>
              <a:ext cx="8225" cy="23450"/>
            </a:xfrm>
            <a:custGeom>
              <a:avLst/>
              <a:gdLst/>
              <a:ahLst/>
              <a:cxnLst/>
              <a:rect l="l" t="t" r="r" b="b"/>
              <a:pathLst>
                <a:path w="329" h="938" extrusionOk="0">
                  <a:moveTo>
                    <a:pt x="171" y="1"/>
                  </a:moveTo>
                  <a:cubicBezTo>
                    <a:pt x="120" y="1"/>
                    <a:pt x="71" y="30"/>
                    <a:pt x="57" y="96"/>
                  </a:cubicBezTo>
                  <a:cubicBezTo>
                    <a:pt x="1" y="347"/>
                    <a:pt x="1" y="591"/>
                    <a:pt x="42" y="841"/>
                  </a:cubicBezTo>
                  <a:cubicBezTo>
                    <a:pt x="54" y="908"/>
                    <a:pt x="101" y="937"/>
                    <a:pt x="152" y="937"/>
                  </a:cubicBezTo>
                  <a:cubicBezTo>
                    <a:pt x="227" y="937"/>
                    <a:pt x="310" y="873"/>
                    <a:pt x="293" y="773"/>
                  </a:cubicBezTo>
                  <a:cubicBezTo>
                    <a:pt x="266" y="571"/>
                    <a:pt x="266" y="369"/>
                    <a:pt x="308" y="167"/>
                  </a:cubicBezTo>
                  <a:cubicBezTo>
                    <a:pt x="329" y="66"/>
                    <a:pt x="247" y="1"/>
                    <a:pt x="17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602225" y="329250"/>
              <a:ext cx="28900" cy="15900"/>
            </a:xfrm>
            <a:custGeom>
              <a:avLst/>
              <a:gdLst/>
              <a:ahLst/>
              <a:cxnLst/>
              <a:rect l="l" t="t" r="r" b="b"/>
              <a:pathLst>
                <a:path w="1156" h="636" extrusionOk="0">
                  <a:moveTo>
                    <a:pt x="184" y="0"/>
                  </a:moveTo>
                  <a:cubicBezTo>
                    <a:pt x="92" y="0"/>
                    <a:pt x="1" y="95"/>
                    <a:pt x="63" y="196"/>
                  </a:cubicBezTo>
                  <a:cubicBezTo>
                    <a:pt x="259" y="523"/>
                    <a:pt x="628" y="607"/>
                    <a:pt x="988" y="635"/>
                  </a:cubicBezTo>
                  <a:cubicBezTo>
                    <a:pt x="991" y="635"/>
                    <a:pt x="993" y="635"/>
                    <a:pt x="995" y="635"/>
                  </a:cubicBezTo>
                  <a:cubicBezTo>
                    <a:pt x="1155" y="635"/>
                    <a:pt x="1153" y="385"/>
                    <a:pt x="988" y="370"/>
                  </a:cubicBezTo>
                  <a:cubicBezTo>
                    <a:pt x="725" y="350"/>
                    <a:pt x="439" y="308"/>
                    <a:pt x="294" y="64"/>
                  </a:cubicBezTo>
                  <a:cubicBezTo>
                    <a:pt x="266" y="19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616450" y="420175"/>
              <a:ext cx="67650" cy="70700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625700" y="428575"/>
              <a:ext cx="22500" cy="21650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3642725" y="387700"/>
              <a:ext cx="29925" cy="26750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3582050" y="449600"/>
              <a:ext cx="29575" cy="29475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620850" y="370400"/>
              <a:ext cx="31800" cy="23750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561175" y="437475"/>
              <a:ext cx="23200" cy="29775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656525" y="4138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164" y="1"/>
                  </a:moveTo>
                  <a:cubicBezTo>
                    <a:pt x="126" y="1"/>
                    <a:pt x="87" y="15"/>
                    <a:pt x="56" y="42"/>
                  </a:cubicBezTo>
                  <a:cubicBezTo>
                    <a:pt x="0" y="106"/>
                    <a:pt x="7" y="196"/>
                    <a:pt x="62" y="259"/>
                  </a:cubicBezTo>
                  <a:cubicBezTo>
                    <a:pt x="92" y="285"/>
                    <a:pt x="127" y="297"/>
                    <a:pt x="162" y="297"/>
                  </a:cubicBezTo>
                  <a:cubicBezTo>
                    <a:pt x="202" y="297"/>
                    <a:pt x="242" y="281"/>
                    <a:pt x="271" y="251"/>
                  </a:cubicBezTo>
                  <a:cubicBezTo>
                    <a:pt x="334" y="189"/>
                    <a:pt x="328" y="99"/>
                    <a:pt x="271" y="42"/>
                  </a:cubicBez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664875" y="40102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7" y="1"/>
                  </a:moveTo>
                  <a:cubicBezTo>
                    <a:pt x="126" y="1"/>
                    <a:pt x="85" y="16"/>
                    <a:pt x="56" y="45"/>
                  </a:cubicBezTo>
                  <a:cubicBezTo>
                    <a:pt x="0" y="109"/>
                    <a:pt x="0" y="199"/>
                    <a:pt x="62" y="254"/>
                  </a:cubicBezTo>
                  <a:cubicBezTo>
                    <a:pt x="90" y="282"/>
                    <a:pt x="127" y="296"/>
                    <a:pt x="164" y="296"/>
                  </a:cubicBezTo>
                  <a:cubicBezTo>
                    <a:pt x="203" y="296"/>
                    <a:pt x="243" y="280"/>
                    <a:pt x="271" y="248"/>
                  </a:cubicBezTo>
                  <a:cubicBezTo>
                    <a:pt x="328" y="192"/>
                    <a:pt x="328" y="94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3652675" y="426875"/>
              <a:ext cx="8225" cy="7400"/>
            </a:xfrm>
            <a:custGeom>
              <a:avLst/>
              <a:gdLst/>
              <a:ahLst/>
              <a:cxnLst/>
              <a:rect l="l" t="t" r="r" b="b"/>
              <a:pathLst>
                <a:path w="329" h="296" extrusionOk="0">
                  <a:moveTo>
                    <a:pt x="161" y="1"/>
                  </a:moveTo>
                  <a:cubicBezTo>
                    <a:pt x="123" y="1"/>
                    <a:pt x="84" y="14"/>
                    <a:pt x="56" y="42"/>
                  </a:cubicBezTo>
                  <a:cubicBezTo>
                    <a:pt x="1" y="104"/>
                    <a:pt x="1" y="202"/>
                    <a:pt x="64" y="257"/>
                  </a:cubicBezTo>
                  <a:cubicBezTo>
                    <a:pt x="90" y="283"/>
                    <a:pt x="125" y="295"/>
                    <a:pt x="161" y="295"/>
                  </a:cubicBezTo>
                  <a:cubicBezTo>
                    <a:pt x="201" y="295"/>
                    <a:pt x="243" y="280"/>
                    <a:pt x="273" y="251"/>
                  </a:cubicBezTo>
                  <a:cubicBezTo>
                    <a:pt x="328" y="187"/>
                    <a:pt x="328" y="97"/>
                    <a:pt x="265" y="42"/>
                  </a:cubicBezTo>
                  <a:cubicBezTo>
                    <a:pt x="237" y="14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3627475" y="415925"/>
              <a:ext cx="8200" cy="7475"/>
            </a:xfrm>
            <a:custGeom>
              <a:avLst/>
              <a:gdLst/>
              <a:ahLst/>
              <a:cxnLst/>
              <a:rect l="l" t="t" r="r" b="b"/>
              <a:pathLst>
                <a:path w="328" h="299" extrusionOk="0">
                  <a:moveTo>
                    <a:pt x="162" y="0"/>
                  </a:moveTo>
                  <a:cubicBezTo>
                    <a:pt x="123" y="0"/>
                    <a:pt x="85" y="16"/>
                    <a:pt x="55" y="49"/>
                  </a:cubicBezTo>
                  <a:cubicBezTo>
                    <a:pt x="0" y="111"/>
                    <a:pt x="0" y="201"/>
                    <a:pt x="55" y="258"/>
                  </a:cubicBezTo>
                  <a:cubicBezTo>
                    <a:pt x="86" y="284"/>
                    <a:pt x="123" y="298"/>
                    <a:pt x="159" y="298"/>
                  </a:cubicBezTo>
                  <a:cubicBezTo>
                    <a:pt x="199" y="298"/>
                    <a:pt x="239" y="282"/>
                    <a:pt x="271" y="249"/>
                  </a:cubicBezTo>
                  <a:cubicBezTo>
                    <a:pt x="327" y="194"/>
                    <a:pt x="321" y="97"/>
                    <a:pt x="264" y="41"/>
                  </a:cubicBezTo>
                  <a:cubicBezTo>
                    <a:pt x="234" y="14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3619825" y="40357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0" y="0"/>
                  </a:moveTo>
                  <a:cubicBezTo>
                    <a:pt x="121" y="0"/>
                    <a:pt x="84" y="16"/>
                    <a:pt x="56" y="49"/>
                  </a:cubicBezTo>
                  <a:cubicBezTo>
                    <a:pt x="0" y="110"/>
                    <a:pt x="0" y="201"/>
                    <a:pt x="62" y="257"/>
                  </a:cubicBezTo>
                  <a:cubicBezTo>
                    <a:pt x="89" y="284"/>
                    <a:pt x="126" y="298"/>
                    <a:pt x="163" y="298"/>
                  </a:cubicBezTo>
                  <a:cubicBezTo>
                    <a:pt x="203" y="298"/>
                    <a:pt x="243" y="283"/>
                    <a:pt x="271" y="251"/>
                  </a:cubicBezTo>
                  <a:cubicBezTo>
                    <a:pt x="326" y="194"/>
                    <a:pt x="319" y="97"/>
                    <a:pt x="264" y="42"/>
                  </a:cubicBezTo>
                  <a:cubicBezTo>
                    <a:pt x="233" y="14"/>
                    <a:pt x="196" y="0"/>
                    <a:pt x="160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605000" y="4136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169" y="1"/>
                  </a:moveTo>
                  <a:cubicBezTo>
                    <a:pt x="130" y="1"/>
                    <a:pt x="92" y="16"/>
                    <a:pt x="64" y="48"/>
                  </a:cubicBezTo>
                  <a:cubicBezTo>
                    <a:pt x="1" y="105"/>
                    <a:pt x="9" y="202"/>
                    <a:pt x="64" y="257"/>
                  </a:cubicBezTo>
                  <a:cubicBezTo>
                    <a:pt x="94" y="285"/>
                    <a:pt x="131" y="299"/>
                    <a:pt x="168" y="299"/>
                  </a:cubicBezTo>
                  <a:cubicBezTo>
                    <a:pt x="206" y="299"/>
                    <a:pt x="245" y="283"/>
                    <a:pt x="273" y="250"/>
                  </a:cubicBezTo>
                  <a:cubicBezTo>
                    <a:pt x="335" y="195"/>
                    <a:pt x="328" y="98"/>
                    <a:pt x="273" y="41"/>
                  </a:cubicBezTo>
                  <a:cubicBezTo>
                    <a:pt x="242" y="15"/>
                    <a:pt x="205" y="1"/>
                    <a:pt x="169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3607975" y="432450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4" y="0"/>
                  </a:moveTo>
                  <a:cubicBezTo>
                    <a:pt x="125" y="0"/>
                    <a:pt x="85" y="16"/>
                    <a:pt x="57" y="48"/>
                  </a:cubicBezTo>
                  <a:cubicBezTo>
                    <a:pt x="0" y="104"/>
                    <a:pt x="7" y="201"/>
                    <a:pt x="64" y="256"/>
                  </a:cubicBezTo>
                  <a:cubicBezTo>
                    <a:pt x="93" y="283"/>
                    <a:pt x="128" y="296"/>
                    <a:pt x="163" y="296"/>
                  </a:cubicBezTo>
                  <a:cubicBezTo>
                    <a:pt x="203" y="296"/>
                    <a:pt x="242" y="280"/>
                    <a:pt x="272" y="250"/>
                  </a:cubicBezTo>
                  <a:cubicBezTo>
                    <a:pt x="328" y="188"/>
                    <a:pt x="328" y="98"/>
                    <a:pt x="266" y="41"/>
                  </a:cubicBezTo>
                  <a:cubicBezTo>
                    <a:pt x="238" y="14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620875" y="459575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6" y="1"/>
                  </a:moveTo>
                  <a:cubicBezTo>
                    <a:pt x="127" y="1"/>
                    <a:pt x="87" y="16"/>
                    <a:pt x="55" y="48"/>
                  </a:cubicBezTo>
                  <a:cubicBezTo>
                    <a:pt x="0" y="112"/>
                    <a:pt x="7" y="202"/>
                    <a:pt x="62" y="257"/>
                  </a:cubicBezTo>
                  <a:cubicBezTo>
                    <a:pt x="93" y="285"/>
                    <a:pt x="130" y="299"/>
                    <a:pt x="166" y="299"/>
                  </a:cubicBezTo>
                  <a:cubicBezTo>
                    <a:pt x="205" y="299"/>
                    <a:pt x="242" y="283"/>
                    <a:pt x="271" y="250"/>
                  </a:cubicBezTo>
                  <a:cubicBezTo>
                    <a:pt x="326" y="195"/>
                    <a:pt x="326" y="98"/>
                    <a:pt x="271" y="42"/>
                  </a:cubicBezTo>
                  <a:cubicBezTo>
                    <a:pt x="241" y="15"/>
                    <a:pt x="204" y="1"/>
                    <a:pt x="166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615450" y="446425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5" y="0"/>
                  </a:moveTo>
                  <a:cubicBezTo>
                    <a:pt x="125" y="0"/>
                    <a:pt x="86" y="16"/>
                    <a:pt x="57" y="46"/>
                  </a:cubicBezTo>
                  <a:cubicBezTo>
                    <a:pt x="0" y="108"/>
                    <a:pt x="0" y="198"/>
                    <a:pt x="64" y="255"/>
                  </a:cubicBezTo>
                  <a:cubicBezTo>
                    <a:pt x="90" y="282"/>
                    <a:pt x="127" y="296"/>
                    <a:pt x="165" y="296"/>
                  </a:cubicBezTo>
                  <a:cubicBezTo>
                    <a:pt x="204" y="296"/>
                    <a:pt x="244" y="280"/>
                    <a:pt x="272" y="249"/>
                  </a:cubicBezTo>
                  <a:cubicBezTo>
                    <a:pt x="327" y="192"/>
                    <a:pt x="321" y="95"/>
                    <a:pt x="266" y="40"/>
                  </a:cubicBezTo>
                  <a:cubicBezTo>
                    <a:pt x="236" y="13"/>
                    <a:pt x="200" y="0"/>
                    <a:pt x="165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606925" y="471550"/>
              <a:ext cx="8200" cy="7450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161" y="1"/>
                  </a:moveTo>
                  <a:cubicBezTo>
                    <a:pt x="123" y="1"/>
                    <a:pt x="85" y="15"/>
                    <a:pt x="57" y="43"/>
                  </a:cubicBezTo>
                  <a:cubicBezTo>
                    <a:pt x="0" y="105"/>
                    <a:pt x="0" y="195"/>
                    <a:pt x="64" y="259"/>
                  </a:cubicBezTo>
                  <a:cubicBezTo>
                    <a:pt x="90" y="285"/>
                    <a:pt x="125" y="297"/>
                    <a:pt x="161" y="297"/>
                  </a:cubicBezTo>
                  <a:cubicBezTo>
                    <a:pt x="201" y="297"/>
                    <a:pt x="243" y="281"/>
                    <a:pt x="273" y="252"/>
                  </a:cubicBezTo>
                  <a:cubicBezTo>
                    <a:pt x="328" y="189"/>
                    <a:pt x="328" y="99"/>
                    <a:pt x="266" y="43"/>
                  </a:cubicBezTo>
                  <a:cubicBezTo>
                    <a:pt x="238" y="15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589025" y="429375"/>
              <a:ext cx="8200" cy="7500"/>
            </a:xfrm>
            <a:custGeom>
              <a:avLst/>
              <a:gdLst/>
              <a:ahLst/>
              <a:cxnLst/>
              <a:rect l="l" t="t" r="r" b="b"/>
              <a:pathLst>
                <a:path w="328" h="300" extrusionOk="0">
                  <a:moveTo>
                    <a:pt x="167" y="1"/>
                  </a:moveTo>
                  <a:cubicBezTo>
                    <a:pt x="127" y="1"/>
                    <a:pt x="85" y="16"/>
                    <a:pt x="55" y="45"/>
                  </a:cubicBezTo>
                  <a:cubicBezTo>
                    <a:pt x="0" y="109"/>
                    <a:pt x="0" y="199"/>
                    <a:pt x="63" y="254"/>
                  </a:cubicBezTo>
                  <a:cubicBezTo>
                    <a:pt x="94" y="285"/>
                    <a:pt x="130" y="299"/>
                    <a:pt x="167" y="299"/>
                  </a:cubicBezTo>
                  <a:cubicBezTo>
                    <a:pt x="205" y="299"/>
                    <a:pt x="243" y="283"/>
                    <a:pt x="272" y="254"/>
                  </a:cubicBezTo>
                  <a:cubicBezTo>
                    <a:pt x="327" y="192"/>
                    <a:pt x="327" y="102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980075" y="579100"/>
              <a:ext cx="66825" cy="72250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897075" y="752350"/>
              <a:ext cx="35525" cy="90675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8"/>
          <p:cNvGrpSpPr/>
          <p:nvPr/>
        </p:nvGrpSpPr>
        <p:grpSpPr>
          <a:xfrm>
            <a:off x="5812435" y="3843711"/>
            <a:ext cx="994498" cy="793672"/>
            <a:chOff x="5812435" y="3843711"/>
            <a:chExt cx="994498" cy="793672"/>
          </a:xfrm>
        </p:grpSpPr>
        <p:sp>
          <p:nvSpPr>
            <p:cNvPr id="1921" name="Google Shape;1921;p48"/>
            <p:cNvSpPr/>
            <p:nvPr/>
          </p:nvSpPr>
          <p:spPr>
            <a:xfrm>
              <a:off x="5854784" y="3923070"/>
              <a:ext cx="808164" cy="714313"/>
            </a:xfrm>
            <a:custGeom>
              <a:avLst/>
              <a:gdLst/>
              <a:ahLst/>
              <a:cxnLst/>
              <a:rect l="l" t="t" r="r" b="b"/>
              <a:pathLst>
                <a:path w="10744" h="9496" extrusionOk="0">
                  <a:moveTo>
                    <a:pt x="2583" y="0"/>
                  </a:moveTo>
                  <a:cubicBezTo>
                    <a:pt x="2074" y="0"/>
                    <a:pt x="1559" y="95"/>
                    <a:pt x="1198" y="469"/>
                  </a:cubicBezTo>
                  <a:cubicBezTo>
                    <a:pt x="745" y="935"/>
                    <a:pt x="425" y="1526"/>
                    <a:pt x="244" y="2146"/>
                  </a:cubicBezTo>
                  <a:cubicBezTo>
                    <a:pt x="148" y="2495"/>
                    <a:pt x="84" y="2855"/>
                    <a:pt x="64" y="3211"/>
                  </a:cubicBezTo>
                  <a:cubicBezTo>
                    <a:pt x="1" y="4400"/>
                    <a:pt x="356" y="5584"/>
                    <a:pt x="884" y="6648"/>
                  </a:cubicBezTo>
                  <a:cubicBezTo>
                    <a:pt x="1225" y="7329"/>
                    <a:pt x="1651" y="7971"/>
                    <a:pt x="2200" y="8498"/>
                  </a:cubicBezTo>
                  <a:cubicBezTo>
                    <a:pt x="2928" y="9186"/>
                    <a:pt x="3932" y="9495"/>
                    <a:pt x="4940" y="9495"/>
                  </a:cubicBezTo>
                  <a:cubicBezTo>
                    <a:pt x="5676" y="9495"/>
                    <a:pt x="6415" y="9330"/>
                    <a:pt x="7050" y="9028"/>
                  </a:cubicBezTo>
                  <a:cubicBezTo>
                    <a:pt x="7746" y="8700"/>
                    <a:pt x="8392" y="8283"/>
                    <a:pt x="8970" y="7775"/>
                  </a:cubicBezTo>
                  <a:cubicBezTo>
                    <a:pt x="9834" y="7017"/>
                    <a:pt x="10744" y="5800"/>
                    <a:pt x="10425" y="4589"/>
                  </a:cubicBezTo>
                  <a:cubicBezTo>
                    <a:pt x="10326" y="4191"/>
                    <a:pt x="10104" y="3844"/>
                    <a:pt x="9875" y="3510"/>
                  </a:cubicBezTo>
                  <a:cubicBezTo>
                    <a:pt x="9610" y="3106"/>
                    <a:pt x="9241" y="2835"/>
                    <a:pt x="8893" y="2515"/>
                  </a:cubicBezTo>
                  <a:cubicBezTo>
                    <a:pt x="7252" y="1018"/>
                    <a:pt x="5087" y="121"/>
                    <a:pt x="2875" y="10"/>
                  </a:cubicBezTo>
                  <a:cubicBezTo>
                    <a:pt x="2778" y="4"/>
                    <a:pt x="2681" y="0"/>
                    <a:pt x="2583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2" name="Google Shape;1922;p48"/>
            <p:cNvGrpSpPr/>
            <p:nvPr/>
          </p:nvGrpSpPr>
          <p:grpSpPr>
            <a:xfrm>
              <a:off x="5812435" y="3843711"/>
              <a:ext cx="994498" cy="752149"/>
              <a:chOff x="5812435" y="3843711"/>
              <a:chExt cx="994498" cy="752149"/>
            </a:xfrm>
          </p:grpSpPr>
          <p:sp>
            <p:nvSpPr>
              <p:cNvPr id="1923" name="Google Shape;1923;p48"/>
              <p:cNvSpPr/>
              <p:nvPr/>
            </p:nvSpPr>
            <p:spPr>
              <a:xfrm>
                <a:off x="5932338" y="3843711"/>
                <a:ext cx="720232" cy="45464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044" extrusionOk="0">
                    <a:moveTo>
                      <a:pt x="3461" y="1"/>
                    </a:moveTo>
                    <a:cubicBezTo>
                      <a:pt x="1703" y="1"/>
                      <a:pt x="530" y="844"/>
                      <a:pt x="0" y="1462"/>
                    </a:cubicBezTo>
                    <a:cubicBezTo>
                      <a:pt x="598" y="1691"/>
                      <a:pt x="1231" y="2115"/>
                      <a:pt x="1231" y="2115"/>
                    </a:cubicBezTo>
                    <a:cubicBezTo>
                      <a:pt x="1231" y="2115"/>
                      <a:pt x="4384" y="6043"/>
                      <a:pt x="6746" y="6043"/>
                    </a:cubicBezTo>
                    <a:cubicBezTo>
                      <a:pt x="6786" y="6043"/>
                      <a:pt x="6827" y="6042"/>
                      <a:pt x="6867" y="6040"/>
                    </a:cubicBezTo>
                    <a:cubicBezTo>
                      <a:pt x="9240" y="5908"/>
                      <a:pt x="9442" y="4259"/>
                      <a:pt x="9442" y="4259"/>
                    </a:cubicBezTo>
                    <a:cubicBezTo>
                      <a:pt x="9442" y="4259"/>
                      <a:pt x="9574" y="1955"/>
                      <a:pt x="5970" y="522"/>
                    </a:cubicBezTo>
                    <a:cubicBezTo>
                      <a:pt x="5034" y="148"/>
                      <a:pt x="4196" y="1"/>
                      <a:pt x="3461" y="1"/>
                    </a:cubicBezTo>
                    <a:close/>
                  </a:path>
                </a:pathLst>
              </a:custGeom>
              <a:solidFill>
                <a:srgbClr val="F47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5983563" y="3971062"/>
                <a:ext cx="411453" cy="551907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7337" extrusionOk="0">
                    <a:moveTo>
                      <a:pt x="2285" y="0"/>
                    </a:moveTo>
                    <a:cubicBezTo>
                      <a:pt x="1371" y="0"/>
                      <a:pt x="550" y="422"/>
                      <a:pt x="550" y="422"/>
                    </a:cubicBezTo>
                    <a:cubicBezTo>
                      <a:pt x="306" y="582"/>
                      <a:pt x="244" y="881"/>
                      <a:pt x="216" y="1118"/>
                    </a:cubicBezTo>
                    <a:cubicBezTo>
                      <a:pt x="0" y="2788"/>
                      <a:pt x="1149" y="4340"/>
                      <a:pt x="2268" y="5522"/>
                    </a:cubicBezTo>
                    <a:cubicBezTo>
                      <a:pt x="3276" y="6593"/>
                      <a:pt x="4222" y="7336"/>
                      <a:pt x="4785" y="7336"/>
                    </a:cubicBezTo>
                    <a:cubicBezTo>
                      <a:pt x="4910" y="7336"/>
                      <a:pt x="5017" y="7299"/>
                      <a:pt x="5101" y="7221"/>
                    </a:cubicBezTo>
                    <a:cubicBezTo>
                      <a:pt x="5470" y="6867"/>
                      <a:pt x="3835" y="4709"/>
                      <a:pt x="3835" y="4709"/>
                    </a:cubicBezTo>
                    <a:cubicBezTo>
                      <a:pt x="3835" y="4709"/>
                      <a:pt x="5241" y="3011"/>
                      <a:pt x="4239" y="1153"/>
                    </a:cubicBezTo>
                    <a:cubicBezTo>
                      <a:pt x="3758" y="254"/>
                      <a:pt x="2994" y="0"/>
                      <a:pt x="2285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6332665" y="4287294"/>
                <a:ext cx="306822" cy="214008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845" extrusionOk="0">
                    <a:moveTo>
                      <a:pt x="3899" y="0"/>
                    </a:moveTo>
                    <a:cubicBezTo>
                      <a:pt x="3388" y="0"/>
                      <a:pt x="1914" y="742"/>
                      <a:pt x="1914" y="742"/>
                    </a:cubicBezTo>
                    <a:cubicBezTo>
                      <a:pt x="1914" y="742"/>
                      <a:pt x="0" y="2439"/>
                      <a:pt x="1009" y="2808"/>
                    </a:cubicBezTo>
                    <a:cubicBezTo>
                      <a:pt x="1076" y="2833"/>
                      <a:pt x="1147" y="2844"/>
                      <a:pt x="1222" y="2844"/>
                    </a:cubicBezTo>
                    <a:cubicBezTo>
                      <a:pt x="2283" y="2844"/>
                      <a:pt x="4078" y="518"/>
                      <a:pt x="4072" y="107"/>
                    </a:cubicBezTo>
                    <a:cubicBezTo>
                      <a:pt x="4069" y="32"/>
                      <a:pt x="4005" y="0"/>
                      <a:pt x="389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6250524" y="4146930"/>
                <a:ext cx="209036" cy="29336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0" extrusionOk="0">
                    <a:moveTo>
                      <a:pt x="2401" y="1"/>
                    </a:moveTo>
                    <a:cubicBezTo>
                      <a:pt x="2392" y="1"/>
                      <a:pt x="2383" y="2"/>
                      <a:pt x="2373" y="5"/>
                    </a:cubicBezTo>
                    <a:cubicBezTo>
                      <a:pt x="1942" y="123"/>
                      <a:pt x="0" y="2850"/>
                      <a:pt x="640" y="3707"/>
                    </a:cubicBezTo>
                    <a:cubicBezTo>
                      <a:pt x="741" y="3843"/>
                      <a:pt x="854" y="3900"/>
                      <a:pt x="971" y="3900"/>
                    </a:cubicBezTo>
                    <a:cubicBezTo>
                      <a:pt x="1602" y="3900"/>
                      <a:pt x="2373" y="2252"/>
                      <a:pt x="2373" y="2252"/>
                    </a:cubicBezTo>
                    <a:cubicBezTo>
                      <a:pt x="2373" y="2252"/>
                      <a:pt x="2778" y="1"/>
                      <a:pt x="2401" y="1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6635280" y="4114284"/>
                <a:ext cx="171652" cy="15714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89" extrusionOk="0">
                    <a:moveTo>
                      <a:pt x="1447" y="0"/>
                    </a:moveTo>
                    <a:cubicBezTo>
                      <a:pt x="855" y="0"/>
                      <a:pt x="0" y="377"/>
                      <a:pt x="0" y="377"/>
                    </a:cubicBezTo>
                    <a:lnTo>
                      <a:pt x="389" y="2089"/>
                    </a:lnTo>
                    <a:cubicBezTo>
                      <a:pt x="389" y="2089"/>
                      <a:pt x="2282" y="634"/>
                      <a:pt x="1921" y="168"/>
                    </a:cubicBezTo>
                    <a:cubicBezTo>
                      <a:pt x="1826" y="46"/>
                      <a:pt x="1652" y="0"/>
                      <a:pt x="1447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646714" y="4150616"/>
                <a:ext cx="90640" cy="72063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958" extrusionOk="0">
                    <a:moveTo>
                      <a:pt x="978" y="1"/>
                    </a:moveTo>
                    <a:cubicBezTo>
                      <a:pt x="676" y="1"/>
                      <a:pt x="0" y="290"/>
                      <a:pt x="0" y="290"/>
                    </a:cubicBezTo>
                    <a:lnTo>
                      <a:pt x="279" y="958"/>
                    </a:lnTo>
                    <a:cubicBezTo>
                      <a:pt x="279" y="958"/>
                      <a:pt x="1204" y="248"/>
                      <a:pt x="1114" y="54"/>
                    </a:cubicBezTo>
                    <a:cubicBezTo>
                      <a:pt x="1097" y="16"/>
                      <a:pt x="1048" y="1"/>
                      <a:pt x="978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6396603" y="3936760"/>
                <a:ext cx="124038" cy="17602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40" extrusionOk="0">
                    <a:moveTo>
                      <a:pt x="741" y="1"/>
                    </a:moveTo>
                    <a:cubicBezTo>
                      <a:pt x="164" y="1"/>
                      <a:pt x="0" y="2339"/>
                      <a:pt x="0" y="2339"/>
                    </a:cubicBezTo>
                    <a:lnTo>
                      <a:pt x="1649" y="1713"/>
                    </a:lnTo>
                    <a:cubicBezTo>
                      <a:pt x="1649" y="1713"/>
                      <a:pt x="1350" y="43"/>
                      <a:pt x="759" y="1"/>
                    </a:cubicBezTo>
                    <a:cubicBezTo>
                      <a:pt x="753" y="1"/>
                      <a:pt x="747" y="1"/>
                      <a:pt x="741" y="1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6435267" y="3992801"/>
                <a:ext cx="54008" cy="9019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99" extrusionOk="0">
                    <a:moveTo>
                      <a:pt x="310" y="0"/>
                    </a:moveTo>
                    <a:cubicBezTo>
                      <a:pt x="306" y="0"/>
                      <a:pt x="303" y="1"/>
                      <a:pt x="300" y="1"/>
                    </a:cubicBezTo>
                    <a:cubicBezTo>
                      <a:pt x="84" y="43"/>
                      <a:pt x="1" y="1198"/>
                      <a:pt x="1" y="1198"/>
                    </a:cubicBezTo>
                    <a:lnTo>
                      <a:pt x="717" y="1058"/>
                    </a:lnTo>
                    <a:cubicBezTo>
                      <a:pt x="717" y="1058"/>
                      <a:pt x="521" y="0"/>
                      <a:pt x="310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6348386" y="4063133"/>
                <a:ext cx="357069" cy="299762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985" extrusionOk="0">
                    <a:moveTo>
                      <a:pt x="1893" y="0"/>
                    </a:moveTo>
                    <a:cubicBezTo>
                      <a:pt x="1451" y="0"/>
                      <a:pt x="1083" y="182"/>
                      <a:pt x="703" y="521"/>
                    </a:cubicBezTo>
                    <a:cubicBezTo>
                      <a:pt x="0" y="1147"/>
                      <a:pt x="327" y="3054"/>
                      <a:pt x="1101" y="3639"/>
                    </a:cubicBezTo>
                    <a:cubicBezTo>
                      <a:pt x="1420" y="3881"/>
                      <a:pt x="1774" y="3985"/>
                      <a:pt x="2132" y="3985"/>
                    </a:cubicBezTo>
                    <a:cubicBezTo>
                      <a:pt x="2840" y="3985"/>
                      <a:pt x="3565" y="3581"/>
                      <a:pt x="4078" y="3054"/>
                    </a:cubicBezTo>
                    <a:cubicBezTo>
                      <a:pt x="4746" y="2378"/>
                      <a:pt x="4384" y="1008"/>
                      <a:pt x="3230" y="409"/>
                    </a:cubicBezTo>
                    <a:cubicBezTo>
                      <a:pt x="2696" y="131"/>
                      <a:pt x="2268" y="0"/>
                      <a:pt x="1893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6447829" y="4263599"/>
                <a:ext cx="57619" cy="4438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90" extrusionOk="0">
                    <a:moveTo>
                      <a:pt x="267" y="1"/>
                    </a:moveTo>
                    <a:cubicBezTo>
                      <a:pt x="185" y="1"/>
                      <a:pt x="116" y="30"/>
                      <a:pt x="78" y="88"/>
                    </a:cubicBezTo>
                    <a:cubicBezTo>
                      <a:pt x="1" y="200"/>
                      <a:pt x="71" y="389"/>
                      <a:pt x="245" y="506"/>
                    </a:cubicBezTo>
                    <a:cubicBezTo>
                      <a:pt x="328" y="562"/>
                      <a:pt x="420" y="590"/>
                      <a:pt x="501" y="590"/>
                    </a:cubicBezTo>
                    <a:cubicBezTo>
                      <a:pt x="582" y="590"/>
                      <a:pt x="651" y="562"/>
                      <a:pt x="689" y="506"/>
                    </a:cubicBezTo>
                    <a:cubicBezTo>
                      <a:pt x="766" y="389"/>
                      <a:pt x="697" y="207"/>
                      <a:pt x="530" y="88"/>
                    </a:cubicBezTo>
                    <a:cubicBezTo>
                      <a:pt x="442" y="30"/>
                      <a:pt x="349" y="1"/>
                      <a:pt x="267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6520493" y="4248780"/>
                <a:ext cx="11486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68" extrusionOk="0">
                    <a:moveTo>
                      <a:pt x="844" y="0"/>
                    </a:moveTo>
                    <a:cubicBezTo>
                      <a:pt x="604" y="0"/>
                      <a:pt x="366" y="37"/>
                      <a:pt x="140" y="112"/>
                    </a:cubicBezTo>
                    <a:cubicBezTo>
                      <a:pt x="0" y="156"/>
                      <a:pt x="19" y="367"/>
                      <a:pt x="147" y="367"/>
                    </a:cubicBezTo>
                    <a:cubicBezTo>
                      <a:pt x="158" y="367"/>
                      <a:pt x="170" y="366"/>
                      <a:pt x="182" y="362"/>
                    </a:cubicBezTo>
                    <a:cubicBezTo>
                      <a:pt x="405" y="303"/>
                      <a:pt x="621" y="276"/>
                      <a:pt x="838" y="276"/>
                    </a:cubicBezTo>
                    <a:cubicBezTo>
                      <a:pt x="1001" y="276"/>
                      <a:pt x="1164" y="291"/>
                      <a:pt x="1331" y="321"/>
                    </a:cubicBezTo>
                    <a:cubicBezTo>
                      <a:pt x="1337" y="321"/>
                      <a:pt x="1343" y="322"/>
                      <a:pt x="1349" y="322"/>
                    </a:cubicBezTo>
                    <a:cubicBezTo>
                      <a:pt x="1481" y="322"/>
                      <a:pt x="1527" y="97"/>
                      <a:pt x="1386" y="63"/>
                    </a:cubicBezTo>
                    <a:cubicBezTo>
                      <a:pt x="1208" y="21"/>
                      <a:pt x="1026" y="0"/>
                      <a:pt x="844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6409692" y="4131058"/>
                <a:ext cx="60101" cy="10079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0" extrusionOk="0">
                    <a:moveTo>
                      <a:pt x="189" y="0"/>
                    </a:moveTo>
                    <a:cubicBezTo>
                      <a:pt x="98" y="0"/>
                      <a:pt x="1" y="113"/>
                      <a:pt x="69" y="202"/>
                    </a:cubicBezTo>
                    <a:cubicBezTo>
                      <a:pt x="306" y="523"/>
                      <a:pt x="459" y="857"/>
                      <a:pt x="536" y="1246"/>
                    </a:cubicBezTo>
                    <a:cubicBezTo>
                      <a:pt x="549" y="1312"/>
                      <a:pt x="595" y="1340"/>
                      <a:pt x="643" y="1340"/>
                    </a:cubicBezTo>
                    <a:cubicBezTo>
                      <a:pt x="717" y="1340"/>
                      <a:pt x="799" y="1275"/>
                      <a:pt x="787" y="1182"/>
                    </a:cubicBezTo>
                    <a:cubicBezTo>
                      <a:pt x="723" y="765"/>
                      <a:pt x="543" y="363"/>
                      <a:pt x="271" y="42"/>
                    </a:cubicBezTo>
                    <a:cubicBezTo>
                      <a:pt x="248" y="12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6596466" y="4291130"/>
                <a:ext cx="173909" cy="99519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323" extrusionOk="0">
                    <a:moveTo>
                      <a:pt x="114" y="0"/>
                    </a:moveTo>
                    <a:cubicBezTo>
                      <a:pt x="76" y="0"/>
                      <a:pt x="37" y="21"/>
                      <a:pt x="22" y="56"/>
                    </a:cubicBezTo>
                    <a:cubicBezTo>
                      <a:pt x="0" y="98"/>
                      <a:pt x="15" y="155"/>
                      <a:pt x="57" y="182"/>
                    </a:cubicBezTo>
                    <a:cubicBezTo>
                      <a:pt x="57" y="182"/>
                      <a:pt x="64" y="190"/>
                      <a:pt x="70" y="190"/>
                    </a:cubicBezTo>
                    <a:cubicBezTo>
                      <a:pt x="84" y="197"/>
                      <a:pt x="1580" y="920"/>
                      <a:pt x="2130" y="1296"/>
                    </a:cubicBezTo>
                    <a:cubicBezTo>
                      <a:pt x="2136" y="1296"/>
                      <a:pt x="2136" y="1302"/>
                      <a:pt x="2145" y="1302"/>
                    </a:cubicBezTo>
                    <a:cubicBezTo>
                      <a:pt x="2161" y="1316"/>
                      <a:pt x="2179" y="1322"/>
                      <a:pt x="2199" y="1322"/>
                    </a:cubicBezTo>
                    <a:cubicBezTo>
                      <a:pt x="2230" y="1322"/>
                      <a:pt x="2262" y="1306"/>
                      <a:pt x="2283" y="1276"/>
                    </a:cubicBezTo>
                    <a:cubicBezTo>
                      <a:pt x="2312" y="1234"/>
                      <a:pt x="2297" y="1170"/>
                      <a:pt x="2255" y="1142"/>
                    </a:cubicBezTo>
                    <a:cubicBezTo>
                      <a:pt x="2248" y="1135"/>
                      <a:pt x="2248" y="1135"/>
                      <a:pt x="2241" y="1129"/>
                    </a:cubicBezTo>
                    <a:cubicBezTo>
                      <a:pt x="1685" y="746"/>
                      <a:pt x="216" y="43"/>
                      <a:pt x="154" y="8"/>
                    </a:cubicBezTo>
                    <a:cubicBezTo>
                      <a:pt x="141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6558780" y="4302639"/>
                <a:ext cx="141865" cy="142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890" extrusionOk="0">
                    <a:moveTo>
                      <a:pt x="114" y="0"/>
                    </a:moveTo>
                    <a:cubicBezTo>
                      <a:pt x="85" y="0"/>
                      <a:pt x="56" y="13"/>
                      <a:pt x="35" y="37"/>
                    </a:cubicBezTo>
                    <a:cubicBezTo>
                      <a:pt x="0" y="79"/>
                      <a:pt x="7" y="141"/>
                      <a:pt x="49" y="176"/>
                    </a:cubicBezTo>
                    <a:cubicBezTo>
                      <a:pt x="64" y="189"/>
                      <a:pt x="1301" y="1233"/>
                      <a:pt x="1692" y="1846"/>
                    </a:cubicBezTo>
                    <a:cubicBezTo>
                      <a:pt x="1699" y="1852"/>
                      <a:pt x="1705" y="1866"/>
                      <a:pt x="1719" y="1874"/>
                    </a:cubicBezTo>
                    <a:cubicBezTo>
                      <a:pt x="1733" y="1884"/>
                      <a:pt x="1752" y="1889"/>
                      <a:pt x="1772" y="1889"/>
                    </a:cubicBezTo>
                    <a:cubicBezTo>
                      <a:pt x="1792" y="1889"/>
                      <a:pt x="1813" y="1884"/>
                      <a:pt x="1831" y="1874"/>
                    </a:cubicBezTo>
                    <a:cubicBezTo>
                      <a:pt x="1872" y="1846"/>
                      <a:pt x="1886" y="1782"/>
                      <a:pt x="1859" y="1741"/>
                    </a:cubicBezTo>
                    <a:cubicBezTo>
                      <a:pt x="1455" y="1101"/>
                      <a:pt x="231" y="70"/>
                      <a:pt x="174" y="22"/>
                    </a:cubicBezTo>
                    <a:cubicBezTo>
                      <a:pt x="156" y="7"/>
                      <a:pt x="135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6525382" y="4321219"/>
                <a:ext cx="115087" cy="15977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24" extrusionOk="0">
                    <a:moveTo>
                      <a:pt x="110" y="0"/>
                    </a:moveTo>
                    <a:cubicBezTo>
                      <a:pt x="86" y="0"/>
                      <a:pt x="62" y="9"/>
                      <a:pt x="42" y="26"/>
                    </a:cubicBezTo>
                    <a:cubicBezTo>
                      <a:pt x="7" y="61"/>
                      <a:pt x="0" y="124"/>
                      <a:pt x="34" y="166"/>
                    </a:cubicBezTo>
                    <a:cubicBezTo>
                      <a:pt x="49" y="179"/>
                      <a:pt x="939" y="1181"/>
                      <a:pt x="1328" y="2065"/>
                    </a:cubicBezTo>
                    <a:cubicBezTo>
                      <a:pt x="1336" y="2086"/>
                      <a:pt x="1349" y="2100"/>
                      <a:pt x="1363" y="2106"/>
                    </a:cubicBezTo>
                    <a:cubicBezTo>
                      <a:pt x="1378" y="2118"/>
                      <a:pt x="1396" y="2124"/>
                      <a:pt x="1414" y="2124"/>
                    </a:cubicBezTo>
                    <a:cubicBezTo>
                      <a:pt x="1430" y="2124"/>
                      <a:pt x="1445" y="2120"/>
                      <a:pt x="1461" y="2113"/>
                    </a:cubicBezTo>
                    <a:cubicBezTo>
                      <a:pt x="1510" y="2093"/>
                      <a:pt x="1530" y="2036"/>
                      <a:pt x="1510" y="1988"/>
                    </a:cubicBezTo>
                    <a:cubicBezTo>
                      <a:pt x="1106" y="1069"/>
                      <a:pt x="222" y="74"/>
                      <a:pt x="180" y="32"/>
                    </a:cubicBezTo>
                    <a:cubicBezTo>
                      <a:pt x="162" y="10"/>
                      <a:pt x="137" y="0"/>
                      <a:pt x="110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6222767" y="4141364"/>
                <a:ext cx="184289" cy="75599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005" extrusionOk="0">
                    <a:moveTo>
                      <a:pt x="116" y="1"/>
                    </a:moveTo>
                    <a:cubicBezTo>
                      <a:pt x="68" y="1"/>
                      <a:pt x="27" y="29"/>
                      <a:pt x="15" y="79"/>
                    </a:cubicBezTo>
                    <a:cubicBezTo>
                      <a:pt x="0" y="120"/>
                      <a:pt x="22" y="162"/>
                      <a:pt x="57" y="184"/>
                    </a:cubicBezTo>
                    <a:cubicBezTo>
                      <a:pt x="64" y="190"/>
                      <a:pt x="77" y="197"/>
                      <a:pt x="84" y="197"/>
                    </a:cubicBezTo>
                    <a:cubicBezTo>
                      <a:pt x="717" y="351"/>
                      <a:pt x="2283" y="990"/>
                      <a:pt x="2303" y="997"/>
                    </a:cubicBezTo>
                    <a:cubicBezTo>
                      <a:pt x="2315" y="1002"/>
                      <a:pt x="2327" y="1004"/>
                      <a:pt x="2338" y="1004"/>
                    </a:cubicBezTo>
                    <a:cubicBezTo>
                      <a:pt x="2377" y="1004"/>
                      <a:pt x="2413" y="979"/>
                      <a:pt x="2428" y="942"/>
                    </a:cubicBezTo>
                    <a:cubicBezTo>
                      <a:pt x="2450" y="894"/>
                      <a:pt x="2428" y="837"/>
                      <a:pt x="2373" y="817"/>
                    </a:cubicBezTo>
                    <a:cubicBezTo>
                      <a:pt x="2311" y="788"/>
                      <a:pt x="780" y="155"/>
                      <a:pt x="132" y="2"/>
                    </a:cubicBezTo>
                    <a:cubicBezTo>
                      <a:pt x="127" y="1"/>
                      <a:pt x="121" y="1"/>
                      <a:pt x="116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6229010" y="4227117"/>
                <a:ext cx="194293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39" extrusionOk="0">
                    <a:moveTo>
                      <a:pt x="674" y="1"/>
                    </a:moveTo>
                    <a:cubicBezTo>
                      <a:pt x="455" y="1"/>
                      <a:pt x="253" y="12"/>
                      <a:pt x="91" y="39"/>
                    </a:cubicBezTo>
                    <a:cubicBezTo>
                      <a:pt x="36" y="46"/>
                      <a:pt x="1" y="94"/>
                      <a:pt x="7" y="149"/>
                    </a:cubicBezTo>
                    <a:cubicBezTo>
                      <a:pt x="16" y="178"/>
                      <a:pt x="29" y="198"/>
                      <a:pt x="49" y="213"/>
                    </a:cubicBezTo>
                    <a:cubicBezTo>
                      <a:pt x="71" y="226"/>
                      <a:pt x="99" y="233"/>
                      <a:pt x="126" y="233"/>
                    </a:cubicBezTo>
                    <a:cubicBezTo>
                      <a:pt x="277" y="206"/>
                      <a:pt x="470" y="196"/>
                      <a:pt x="680" y="196"/>
                    </a:cubicBezTo>
                    <a:cubicBezTo>
                      <a:pt x="1450" y="196"/>
                      <a:pt x="2447" y="338"/>
                      <a:pt x="2457" y="338"/>
                    </a:cubicBezTo>
                    <a:cubicBezTo>
                      <a:pt x="2462" y="339"/>
                      <a:pt x="2466" y="339"/>
                      <a:pt x="2471" y="339"/>
                    </a:cubicBezTo>
                    <a:cubicBezTo>
                      <a:pt x="2520" y="339"/>
                      <a:pt x="2563" y="305"/>
                      <a:pt x="2576" y="255"/>
                    </a:cubicBezTo>
                    <a:cubicBezTo>
                      <a:pt x="2582" y="198"/>
                      <a:pt x="2541" y="149"/>
                      <a:pt x="2486" y="143"/>
                    </a:cubicBezTo>
                    <a:cubicBezTo>
                      <a:pt x="2436" y="137"/>
                      <a:pt x="1454" y="1"/>
                      <a:pt x="674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6242099" y="4274958"/>
                <a:ext cx="189103" cy="3858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513" extrusionOk="0">
                    <a:moveTo>
                      <a:pt x="2415" y="1"/>
                    </a:moveTo>
                    <a:cubicBezTo>
                      <a:pt x="2360" y="1"/>
                      <a:pt x="1031" y="8"/>
                      <a:pt x="77" y="322"/>
                    </a:cubicBezTo>
                    <a:cubicBezTo>
                      <a:pt x="29" y="335"/>
                      <a:pt x="0" y="390"/>
                      <a:pt x="15" y="447"/>
                    </a:cubicBezTo>
                    <a:cubicBezTo>
                      <a:pt x="22" y="467"/>
                      <a:pt x="35" y="480"/>
                      <a:pt x="50" y="495"/>
                    </a:cubicBezTo>
                    <a:cubicBezTo>
                      <a:pt x="67" y="508"/>
                      <a:pt x="88" y="513"/>
                      <a:pt x="107" y="513"/>
                    </a:cubicBezTo>
                    <a:cubicBezTo>
                      <a:pt x="119" y="513"/>
                      <a:pt x="130" y="511"/>
                      <a:pt x="141" y="509"/>
                    </a:cubicBezTo>
                    <a:cubicBezTo>
                      <a:pt x="1059" y="210"/>
                      <a:pt x="2402" y="203"/>
                      <a:pt x="2415" y="203"/>
                    </a:cubicBezTo>
                    <a:cubicBezTo>
                      <a:pt x="2472" y="203"/>
                      <a:pt x="2514" y="155"/>
                      <a:pt x="2514" y="98"/>
                    </a:cubicBezTo>
                    <a:cubicBezTo>
                      <a:pt x="2514" y="49"/>
                      <a:pt x="2472" y="1"/>
                      <a:pt x="2415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5812435" y="3953685"/>
                <a:ext cx="538650" cy="642174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8537" extrusionOk="0">
                    <a:moveTo>
                      <a:pt x="1594" y="0"/>
                    </a:moveTo>
                    <a:cubicBezTo>
                      <a:pt x="1489" y="125"/>
                      <a:pt x="1405" y="236"/>
                      <a:pt x="1350" y="334"/>
                    </a:cubicBezTo>
                    <a:cubicBezTo>
                      <a:pt x="1058" y="855"/>
                      <a:pt x="1" y="2984"/>
                      <a:pt x="2199" y="5852"/>
                    </a:cubicBezTo>
                    <a:cubicBezTo>
                      <a:pt x="3799" y="7932"/>
                      <a:pt x="5157" y="8536"/>
                      <a:pt x="5897" y="8536"/>
                    </a:cubicBezTo>
                    <a:cubicBezTo>
                      <a:pt x="6175" y="8536"/>
                      <a:pt x="6365" y="8452"/>
                      <a:pt x="6450" y="8328"/>
                    </a:cubicBezTo>
                    <a:cubicBezTo>
                      <a:pt x="7160" y="7291"/>
                      <a:pt x="4363" y="5524"/>
                      <a:pt x="3207" y="3507"/>
                    </a:cubicBezTo>
                    <a:cubicBezTo>
                      <a:pt x="2317" y="1954"/>
                      <a:pt x="2589" y="1009"/>
                      <a:pt x="2825" y="653"/>
                    </a:cubicBezTo>
                    <a:cubicBezTo>
                      <a:pt x="2825" y="653"/>
                      <a:pt x="2192" y="229"/>
                      <a:pt x="1594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720000" y="87250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What is it?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4209694" y="1344650"/>
            <a:ext cx="27069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A</a:t>
            </a:r>
            <a:r>
              <a:rPr lang="en" sz="2800" dirty="0"/>
              <a:t> slide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4209694" y="1862150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4450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red slide on a black background&#10;&#10;Description automatically generated">
            <a:extLst>
              <a:ext uri="{FF2B5EF4-FFF2-40B4-BE49-F238E27FC236}">
                <a16:creationId xmlns:a16="http://schemas.microsoft.com/office/drawing/2014/main" id="{0881B234-3572-FEE6-4AA7-AEC53FDA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98" y="803504"/>
            <a:ext cx="4845993" cy="4845993"/>
          </a:xfrm>
          <a:prstGeom prst="rect">
            <a:avLst/>
          </a:prstGeom>
        </p:spPr>
      </p:pic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4209694" y="2480519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2130;p52">
            <a:extLst>
              <a:ext uri="{FF2B5EF4-FFF2-40B4-BE49-F238E27FC236}">
                <a16:creationId xmlns:a16="http://schemas.microsoft.com/office/drawing/2014/main" id="{7BEA3A64-408A-9AFB-6238-94C13F2524F0}"/>
              </a:ext>
            </a:extLst>
          </p:cNvPr>
          <p:cNvSpPr txBox="1">
            <a:spLocks/>
          </p:cNvSpPr>
          <p:nvPr/>
        </p:nvSpPr>
        <p:spPr>
          <a:xfrm>
            <a:off x="4274163" y="1961624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swing</a:t>
            </a:r>
          </a:p>
        </p:txBody>
      </p: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4422292" y="2578597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see-saw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720000" y="87250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What is it?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220039" y="1394406"/>
            <a:ext cx="27069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A</a:t>
            </a:r>
            <a:r>
              <a:rPr lang="en" sz="2800" dirty="0"/>
              <a:t> swing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923248" y="1933442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4450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923248" y="2551811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2130;p52">
            <a:extLst>
              <a:ext uri="{FF2B5EF4-FFF2-40B4-BE49-F238E27FC236}">
                <a16:creationId xmlns:a16="http://schemas.microsoft.com/office/drawing/2014/main" id="{7BEA3A64-408A-9AFB-6238-94C13F2524F0}"/>
              </a:ext>
            </a:extLst>
          </p:cNvPr>
          <p:cNvSpPr txBox="1">
            <a:spLocks/>
          </p:cNvSpPr>
          <p:nvPr/>
        </p:nvSpPr>
        <p:spPr>
          <a:xfrm>
            <a:off x="720000" y="2054250"/>
            <a:ext cx="3510262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merry-go-round</a:t>
            </a:r>
          </a:p>
        </p:txBody>
      </p: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12116" y="2644467"/>
            <a:ext cx="3122746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bench</a:t>
            </a:r>
          </a:p>
        </p:txBody>
      </p:sp>
      <p:pic>
        <p:nvPicPr>
          <p:cNvPr id="3" name="Picture 2" descr="A swing set with a swing&#10;&#10;Description automatically generated">
            <a:extLst>
              <a:ext uri="{FF2B5EF4-FFF2-40B4-BE49-F238E27FC236}">
                <a16:creationId xmlns:a16="http://schemas.microsoft.com/office/drawing/2014/main" id="{5C7AF33E-1616-3343-DA36-B3CB06BBF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419" t="14050" r="7132" b="13262"/>
          <a:stretch/>
        </p:blipFill>
        <p:spPr>
          <a:xfrm>
            <a:off x="4184350" y="1162804"/>
            <a:ext cx="4395019" cy="3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720000" y="87250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What is it?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598433" y="1262344"/>
            <a:ext cx="277665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A</a:t>
            </a:r>
            <a:r>
              <a:rPr lang="en" sz="2800" dirty="0"/>
              <a:t> jungle gym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598433" y="1862150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4450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598433" y="2480519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189507" y="2608952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bridge</a:t>
            </a:r>
          </a:p>
        </p:txBody>
      </p:sp>
      <p:pic>
        <p:nvPicPr>
          <p:cNvPr id="2050" name="Picture 2" descr="Monkey Bars Vector Art, Icons, and Graphics for Free Download">
            <a:extLst>
              <a:ext uri="{FF2B5EF4-FFF2-40B4-BE49-F238E27FC236}">
                <a16:creationId xmlns:a16="http://schemas.microsoft.com/office/drawing/2014/main" id="{42C019ED-B58F-BB72-C5CD-430744CC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50" r="95000">
                        <a14:foregroundMark x1="18500" y1="56500" x2="18500" y2="56500"/>
                        <a14:foregroundMark x1="10750" y1="55500" x2="10750" y2="55500"/>
                        <a14:foregroundMark x1="7500" y1="55500" x2="7500" y2="55500"/>
                        <a14:foregroundMark x1="3250" y1="78500" x2="3250" y2="78500"/>
                        <a14:foregroundMark x1="41000" y1="11000" x2="41000" y2="11000"/>
                        <a14:foregroundMark x1="95000" y1="65000" x2="950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7" y="2241538"/>
            <a:ext cx="5353200" cy="2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130;p52">
            <a:extLst>
              <a:ext uri="{FF2B5EF4-FFF2-40B4-BE49-F238E27FC236}">
                <a16:creationId xmlns:a16="http://schemas.microsoft.com/office/drawing/2014/main" id="{8D0E9DA0-CBCF-332D-3B3F-72A0EF6D4D5A}"/>
              </a:ext>
            </a:extLst>
          </p:cNvPr>
          <p:cNvSpPr txBox="1">
            <a:spLocks/>
          </p:cNvSpPr>
          <p:nvPr/>
        </p:nvSpPr>
        <p:spPr>
          <a:xfrm>
            <a:off x="668183" y="1961624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A monkey bar</a:t>
            </a:r>
          </a:p>
        </p:txBody>
      </p:sp>
    </p:spTree>
    <p:extLst>
      <p:ext uri="{BB962C8B-B14F-4D97-AF65-F5344CB8AC3E}">
        <p14:creationId xmlns:p14="http://schemas.microsoft.com/office/powerpoint/2010/main" val="31390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0" y="87250"/>
            <a:ext cx="9077632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What do they like to do in the park?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354244" y="1352243"/>
            <a:ext cx="3836204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Sit on a park bench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544067" y="1848899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73116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544067" y="2467268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2130;p52">
            <a:extLst>
              <a:ext uri="{FF2B5EF4-FFF2-40B4-BE49-F238E27FC236}">
                <a16:creationId xmlns:a16="http://schemas.microsoft.com/office/drawing/2014/main" id="{7BEA3A64-408A-9AFB-6238-94C13F2524F0}"/>
              </a:ext>
            </a:extLst>
          </p:cNvPr>
          <p:cNvSpPr txBox="1">
            <a:spLocks/>
          </p:cNvSpPr>
          <p:nvPr/>
        </p:nvSpPr>
        <p:spPr>
          <a:xfrm>
            <a:off x="404652" y="1962894"/>
            <a:ext cx="3226045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Play on the slide</a:t>
            </a:r>
          </a:p>
        </p:txBody>
      </p: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354244" y="2601260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Have a picnic</a:t>
            </a:r>
          </a:p>
        </p:txBody>
      </p:sp>
      <p:pic>
        <p:nvPicPr>
          <p:cNvPr id="5" name="Picture 4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F537806E-600B-CFA4-2202-933DAF44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97" y="2480394"/>
            <a:ext cx="5480136" cy="26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7B3BFF70-D05C-F314-541D-402B1BD15FD7}"/>
              </a:ext>
            </a:extLst>
          </p:cNvPr>
          <p:cNvSpPr/>
          <p:nvPr/>
        </p:nvSpPr>
        <p:spPr>
          <a:xfrm rot="16972012">
            <a:off x="2084259" y="4123229"/>
            <a:ext cx="151846" cy="832216"/>
          </a:xfrm>
          <a:prstGeom prst="ellipse">
            <a:avLst/>
          </a:prstGeom>
          <a:solidFill>
            <a:srgbClr val="9DAF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0" y="87250"/>
            <a:ext cx="9077632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What do they like to do in the park?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4194292" y="1355932"/>
            <a:ext cx="3836204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Fly a kite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4489260" y="1890960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73116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4489260" y="2509329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2130;p52">
            <a:extLst>
              <a:ext uri="{FF2B5EF4-FFF2-40B4-BE49-F238E27FC236}">
                <a16:creationId xmlns:a16="http://schemas.microsoft.com/office/drawing/2014/main" id="{7BEA3A64-408A-9AFB-6238-94C13F2524F0}"/>
              </a:ext>
            </a:extLst>
          </p:cNvPr>
          <p:cNvSpPr txBox="1">
            <a:spLocks/>
          </p:cNvSpPr>
          <p:nvPr/>
        </p:nvSpPr>
        <p:spPr>
          <a:xfrm>
            <a:off x="4349845" y="2004955"/>
            <a:ext cx="3226045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Walking</a:t>
            </a:r>
          </a:p>
        </p:txBody>
      </p: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4676580" y="2641280"/>
            <a:ext cx="2706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Jogging</a:t>
            </a:r>
          </a:p>
        </p:txBody>
      </p:sp>
      <p:sp>
        <p:nvSpPr>
          <p:cNvPr id="2" name="AutoShape 2" descr="1,712 Fly A Kite Illustrations - Free in SVG, PNG, EPS - IconScout">
            <a:extLst>
              <a:ext uri="{FF2B5EF4-FFF2-40B4-BE49-F238E27FC236}">
                <a16:creationId xmlns:a16="http://schemas.microsoft.com/office/drawing/2014/main" id="{1A28AA3C-8AFB-7836-2272-BE093B0AD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 descr="A child holding a kite&#10;&#10;Description automatically generated">
            <a:extLst>
              <a:ext uri="{FF2B5EF4-FFF2-40B4-BE49-F238E27FC236}">
                <a16:creationId xmlns:a16="http://schemas.microsoft.com/office/drawing/2014/main" id="{FABCB2CD-24F7-F9B2-13C4-3A7311C5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5" y="2509329"/>
            <a:ext cx="2278979" cy="2278979"/>
          </a:xfrm>
          <a:prstGeom prst="rect">
            <a:avLst/>
          </a:prstGeom>
        </p:spPr>
      </p:pic>
      <p:pic>
        <p:nvPicPr>
          <p:cNvPr id="23" name="Picture 22" descr="A cartoon of a child holding a kite&#10;&#10;Description automatically generated">
            <a:extLst>
              <a:ext uri="{FF2B5EF4-FFF2-40B4-BE49-F238E27FC236}">
                <a16:creationId xmlns:a16="http://schemas.microsoft.com/office/drawing/2014/main" id="{6258B946-ED11-4717-B2B1-3FD97D9B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990" y="2160599"/>
            <a:ext cx="1771922" cy="27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2"/>
          <p:cNvSpPr txBox="1">
            <a:spLocks noGrp="1"/>
          </p:cNvSpPr>
          <p:nvPr>
            <p:ph type="title"/>
          </p:nvPr>
        </p:nvSpPr>
        <p:spPr>
          <a:xfrm>
            <a:off x="205142" y="40368"/>
            <a:ext cx="873371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What do they like to do in the park?</a:t>
            </a:r>
            <a:endParaRPr dirty="0"/>
          </a:p>
        </p:txBody>
      </p:sp>
      <p:sp>
        <p:nvSpPr>
          <p:cNvPr id="2130" name="Google Shape;2130;p52"/>
          <p:cNvSpPr txBox="1">
            <a:spLocks noGrp="1"/>
          </p:cNvSpPr>
          <p:nvPr>
            <p:ph type="subTitle" idx="4"/>
          </p:nvPr>
        </p:nvSpPr>
        <p:spPr>
          <a:xfrm>
            <a:off x="0" y="1357408"/>
            <a:ext cx="4838933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Play on the swing</a:t>
            </a:r>
            <a:endParaRPr sz="2800" dirty="0"/>
          </a:p>
        </p:txBody>
      </p:sp>
      <p:cxnSp>
        <p:nvCxnSpPr>
          <p:cNvPr id="2132" name="Google Shape;2132;p52"/>
          <p:cNvCxnSpPr/>
          <p:nvPr/>
        </p:nvCxnSpPr>
        <p:spPr>
          <a:xfrm>
            <a:off x="891307" y="1876786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33" name="Google Shape;2133;p52"/>
          <p:cNvSpPr/>
          <p:nvPr/>
        </p:nvSpPr>
        <p:spPr>
          <a:xfrm flipH="1">
            <a:off x="7867650" y="811070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87867" y="707727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132;p52">
            <a:extLst>
              <a:ext uri="{FF2B5EF4-FFF2-40B4-BE49-F238E27FC236}">
                <a16:creationId xmlns:a16="http://schemas.microsoft.com/office/drawing/2014/main" id="{78CF3D97-24F0-4E0A-FD17-E5D087865E4A}"/>
              </a:ext>
            </a:extLst>
          </p:cNvPr>
          <p:cNvCxnSpPr/>
          <p:nvPr/>
        </p:nvCxnSpPr>
        <p:spPr>
          <a:xfrm>
            <a:off x="891307" y="2495155"/>
            <a:ext cx="2846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2130;p52">
            <a:extLst>
              <a:ext uri="{FF2B5EF4-FFF2-40B4-BE49-F238E27FC236}">
                <a16:creationId xmlns:a16="http://schemas.microsoft.com/office/drawing/2014/main" id="{7BEA3A64-408A-9AFB-6238-94C13F2524F0}"/>
              </a:ext>
            </a:extLst>
          </p:cNvPr>
          <p:cNvSpPr txBox="1">
            <a:spLocks/>
          </p:cNvSpPr>
          <p:nvPr/>
        </p:nvSpPr>
        <p:spPr>
          <a:xfrm>
            <a:off x="750792" y="1990676"/>
            <a:ext cx="3730118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Play in the sandbox</a:t>
            </a:r>
          </a:p>
        </p:txBody>
      </p:sp>
      <p:sp>
        <p:nvSpPr>
          <p:cNvPr id="10" name="Google Shape;2130;p52">
            <a:extLst>
              <a:ext uri="{FF2B5EF4-FFF2-40B4-BE49-F238E27FC236}">
                <a16:creationId xmlns:a16="http://schemas.microsoft.com/office/drawing/2014/main" id="{09F696C2-5097-9937-6A56-205A5E17B717}"/>
              </a:ext>
            </a:extLst>
          </p:cNvPr>
          <p:cNvSpPr txBox="1">
            <a:spLocks/>
          </p:cNvSpPr>
          <p:nvPr/>
        </p:nvSpPr>
        <p:spPr>
          <a:xfrm>
            <a:off x="491659" y="2617117"/>
            <a:ext cx="4248383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 b="0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marL="0" indent="0"/>
            <a:r>
              <a:rPr lang="en-GB" sz="2800" dirty="0"/>
              <a:t>Play on the see-saw</a:t>
            </a:r>
          </a:p>
        </p:txBody>
      </p:sp>
      <p:pic>
        <p:nvPicPr>
          <p:cNvPr id="4100" name="Picture 4" descr="Children Playing In The Sandbox Stock Illustration - Download Image Now -  Baby - Human Age, Baby Boys, Backhoe - iStock">
            <a:extLst>
              <a:ext uri="{FF2B5EF4-FFF2-40B4-BE49-F238E27FC236}">
                <a16:creationId xmlns:a16="http://schemas.microsoft.com/office/drawing/2014/main" id="{F2EFC08C-60A3-9BF2-24A2-2B1E0CA4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706" l="9641" r="91830">
                        <a14:foregroundMark x1="9641" y1="56699" x2="9641" y2="56699"/>
                        <a14:foregroundMark x1="28268" y1="43954" x2="28268" y2="43954"/>
                        <a14:foregroundMark x1="91830" y1="60784" x2="91830" y2="60784"/>
                        <a14:foregroundMark x1="48203" y1="60784" x2="48203" y2="60784"/>
                        <a14:foregroundMark x1="48856" y1="58987" x2="48856" y2="58987"/>
                        <a14:foregroundMark x1="54248" y1="57516" x2="54248" y2="57516"/>
                        <a14:foregroundMark x1="55229" y1="56699" x2="55229" y2="56699"/>
                        <a14:foregroundMark x1="53105" y1="58007" x2="53105" y2="58007"/>
                        <a14:backgroundMark x1="30392" y1="38562" x2="30392" y2="38562"/>
                        <a14:backgroundMark x1="33660" y1="37418" x2="33660" y2="37418"/>
                        <a14:backgroundMark x1="33007" y1="37418" x2="33007" y2="37418"/>
                        <a14:backgroundMark x1="29902" y1="38562" x2="29902" y2="38562"/>
                        <a14:backgroundMark x1="29575" y1="38889" x2="29575" y2="3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30" y="1976260"/>
            <a:ext cx="5223967" cy="36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 build="p"/>
      <p:bldP spid="10" grpId="0"/>
    </p:bldLst>
  </p:timing>
</p:sld>
</file>

<file path=ppt/theme/theme1.xml><?xml version="1.0" encoding="utf-8"?>
<a:theme xmlns:a="http://schemas.openxmlformats.org/drawingml/2006/main" name="Pre-K Outdoor Activities to Celebrate National Play Outside Day by Slidesgo">
  <a:themeElements>
    <a:clrScheme name="Simple Light">
      <a:dk1>
        <a:srgbClr val="FFF6E8"/>
      </a:dk1>
      <a:lt1>
        <a:srgbClr val="FFECD1"/>
      </a:lt1>
      <a:dk2>
        <a:srgbClr val="40A378"/>
      </a:dk2>
      <a:lt2>
        <a:srgbClr val="168E5E"/>
      </a:lt2>
      <a:accent1>
        <a:srgbClr val="11734C"/>
      </a:accent1>
      <a:accent2>
        <a:srgbClr val="0F6342"/>
      </a:accent2>
      <a:accent3>
        <a:srgbClr val="0B472F"/>
      </a:accent3>
      <a:accent4>
        <a:srgbClr val="BC5FF8"/>
      </a:accent4>
      <a:accent5>
        <a:srgbClr val="F65C6A"/>
      </a:accent5>
      <a:accent6>
        <a:srgbClr val="FFB300"/>
      </a:accent6>
      <a:hlink>
        <a:srgbClr val="0B47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301</Words>
  <Application>Microsoft Office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Grandstander Medium</vt:lpstr>
      <vt:lpstr>Gamja Flower</vt:lpstr>
      <vt:lpstr>Grandstander</vt:lpstr>
      <vt:lpstr>Pre-K Outdoor Activities to Celebrate National Play Outside Day by Slidesgo</vt:lpstr>
      <vt:lpstr>KIDS  ENGLISH CLUB</vt:lpstr>
      <vt:lpstr>Fun in the park</vt:lpstr>
      <vt:lpstr>1</vt:lpstr>
      <vt:lpstr>1. What is it?</vt:lpstr>
      <vt:lpstr>2. What is it?</vt:lpstr>
      <vt:lpstr>3. What is it?</vt:lpstr>
      <vt:lpstr>4. What do they like to do in the park?</vt:lpstr>
      <vt:lpstr>5. What do they like to do in the park?</vt:lpstr>
      <vt:lpstr>6. What do they like to do in the park?</vt:lpstr>
      <vt:lpstr>Conversation questions</vt:lpstr>
      <vt:lpstr>1</vt:lpstr>
      <vt:lpstr>Describe the pictures</vt:lpstr>
      <vt:lpstr>Describe the pictures</vt:lpstr>
      <vt:lpstr>Good job!</vt:lpstr>
      <vt:lpstr>PowerPoint Presentation</vt:lpstr>
      <vt:lpstr>It’s time to go outside!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in the park</dc:title>
  <cp:lastModifiedBy>Nguyen Kim Hai My</cp:lastModifiedBy>
  <cp:revision>1</cp:revision>
  <dcterms:modified xsi:type="dcterms:W3CDTF">2024-01-16T01:47:43Z</dcterms:modified>
</cp:coreProperties>
</file>